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 id="2147483660" r:id="rId4"/>
  </p:sldMasterIdLst>
  <p:sldIdLst>
    <p:sldId id="256" r:id="rId5"/>
    <p:sldId id="259" r:id="rId6"/>
    <p:sldId id="272" r:id="rId7"/>
    <p:sldId id="273" r:id="rId8"/>
    <p:sldId id="267" r:id="rId9"/>
    <p:sldId id="266" r:id="rId10"/>
    <p:sldId id="258" r:id="rId11"/>
    <p:sldId id="257" r:id="rId12"/>
    <p:sldId id="274" r:id="rId13"/>
    <p:sldId id="262" r:id="rId14"/>
    <p:sldId id="264" r:id="rId15"/>
    <p:sldId id="260" r:id="rId16"/>
    <p:sldId id="261" r:id="rId17"/>
    <p:sldId id="270" r:id="rId18"/>
    <p:sldId id="269"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6000"/>
    <a:srgbClr val="B25D25"/>
    <a:srgbClr val="00B050"/>
    <a:srgbClr val="FFC000"/>
    <a:srgbClr val="7030A0"/>
    <a:srgbClr val="525252"/>
    <a:srgbClr val="C55A11"/>
    <a:srgbClr val="793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67" d="100"/>
          <a:sy n="67" d="100"/>
        </p:scale>
        <p:origin x="78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C1F738-34A3-4986-94DF-D458C43D6001}"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38339-6B8D-4153-B8D8-9F97D4DF445D}"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70357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1F738-34A3-4986-94DF-D458C43D6001}"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838339-6B8D-4153-B8D8-9F97D4DF445D}" type="slidenum">
              <a:rPr lang="en-US" smtClean="0"/>
              <a:t>‹#›</a:t>
            </a:fld>
            <a:endParaRPr lang="en-US"/>
          </a:p>
        </p:txBody>
      </p:sp>
    </p:spTree>
    <p:extLst>
      <p:ext uri="{BB962C8B-B14F-4D97-AF65-F5344CB8AC3E}">
        <p14:creationId xmlns:p14="http://schemas.microsoft.com/office/powerpoint/2010/main" val="3184754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F738-34A3-4986-94DF-D458C43D6001}"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38339-6B8D-4153-B8D8-9F97D4DF445D}" type="slidenum">
              <a:rPr lang="en-US" smtClean="0"/>
              <a:t>‹#›</a:t>
            </a:fld>
            <a:endParaRPr lang="en-US"/>
          </a:p>
        </p:txBody>
      </p:sp>
    </p:spTree>
    <p:extLst>
      <p:ext uri="{BB962C8B-B14F-4D97-AF65-F5344CB8AC3E}">
        <p14:creationId xmlns:p14="http://schemas.microsoft.com/office/powerpoint/2010/main" val="932430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F738-34A3-4986-94DF-D458C43D6001}"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38339-6B8D-4153-B8D8-9F97D4DF445D}" type="slidenum">
              <a:rPr lang="en-US" smtClean="0"/>
              <a:t>‹#›</a:t>
            </a:fld>
            <a:endParaRPr lang="en-US"/>
          </a:p>
        </p:txBody>
      </p:sp>
    </p:spTree>
    <p:extLst>
      <p:ext uri="{BB962C8B-B14F-4D97-AF65-F5344CB8AC3E}">
        <p14:creationId xmlns:p14="http://schemas.microsoft.com/office/powerpoint/2010/main" val="1568849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88139F-A7E8-4571-90FA-9D8B3FDC687B}"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0742B-47AA-4E1C-A581-E16C36EEA356}" type="slidenum">
              <a:rPr lang="en-US" smtClean="0"/>
              <a:t>‹#›</a:t>
            </a:fld>
            <a:endParaRPr lang="en-US"/>
          </a:p>
        </p:txBody>
      </p:sp>
    </p:spTree>
    <p:extLst>
      <p:ext uri="{BB962C8B-B14F-4D97-AF65-F5344CB8AC3E}">
        <p14:creationId xmlns:p14="http://schemas.microsoft.com/office/powerpoint/2010/main" val="3742878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88139F-A7E8-4571-90FA-9D8B3FDC687B}"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0742B-47AA-4E1C-A581-E16C36EEA356}" type="slidenum">
              <a:rPr lang="en-US" smtClean="0"/>
              <a:t>‹#›</a:t>
            </a:fld>
            <a:endParaRPr lang="en-US"/>
          </a:p>
        </p:txBody>
      </p:sp>
    </p:spTree>
    <p:extLst>
      <p:ext uri="{BB962C8B-B14F-4D97-AF65-F5344CB8AC3E}">
        <p14:creationId xmlns:p14="http://schemas.microsoft.com/office/powerpoint/2010/main" val="3544784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88139F-A7E8-4571-90FA-9D8B3FDC687B}"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0742B-47AA-4E1C-A581-E16C36EEA356}" type="slidenum">
              <a:rPr lang="en-US" smtClean="0"/>
              <a:t>‹#›</a:t>
            </a:fld>
            <a:endParaRPr lang="en-US"/>
          </a:p>
        </p:txBody>
      </p:sp>
    </p:spTree>
    <p:extLst>
      <p:ext uri="{BB962C8B-B14F-4D97-AF65-F5344CB8AC3E}">
        <p14:creationId xmlns:p14="http://schemas.microsoft.com/office/powerpoint/2010/main" val="3965683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88139F-A7E8-4571-90FA-9D8B3FDC687B}"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0742B-47AA-4E1C-A581-E16C36EEA356}" type="slidenum">
              <a:rPr lang="en-US" smtClean="0"/>
              <a:t>‹#›</a:t>
            </a:fld>
            <a:endParaRPr lang="en-US"/>
          </a:p>
        </p:txBody>
      </p:sp>
    </p:spTree>
    <p:extLst>
      <p:ext uri="{BB962C8B-B14F-4D97-AF65-F5344CB8AC3E}">
        <p14:creationId xmlns:p14="http://schemas.microsoft.com/office/powerpoint/2010/main" val="3204263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88139F-A7E8-4571-90FA-9D8B3FDC687B}" type="datetimeFigureOut">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60742B-47AA-4E1C-A581-E16C36EEA356}" type="slidenum">
              <a:rPr lang="en-US" smtClean="0"/>
              <a:t>‹#›</a:t>
            </a:fld>
            <a:endParaRPr lang="en-US"/>
          </a:p>
        </p:txBody>
      </p:sp>
    </p:spTree>
    <p:extLst>
      <p:ext uri="{BB962C8B-B14F-4D97-AF65-F5344CB8AC3E}">
        <p14:creationId xmlns:p14="http://schemas.microsoft.com/office/powerpoint/2010/main" val="2820391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88139F-A7E8-4571-90FA-9D8B3FDC687B}"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60742B-47AA-4E1C-A581-E16C36EEA356}" type="slidenum">
              <a:rPr lang="en-US" smtClean="0"/>
              <a:t>‹#›</a:t>
            </a:fld>
            <a:endParaRPr lang="en-US"/>
          </a:p>
        </p:txBody>
      </p:sp>
    </p:spTree>
    <p:extLst>
      <p:ext uri="{BB962C8B-B14F-4D97-AF65-F5344CB8AC3E}">
        <p14:creationId xmlns:p14="http://schemas.microsoft.com/office/powerpoint/2010/main" val="2667919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8139F-A7E8-4571-90FA-9D8B3FDC687B}"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60742B-47AA-4E1C-A581-E16C36EEA356}" type="slidenum">
              <a:rPr lang="en-US" smtClean="0"/>
              <a:t>‹#›</a:t>
            </a:fld>
            <a:endParaRPr lang="en-US"/>
          </a:p>
        </p:txBody>
      </p:sp>
    </p:spTree>
    <p:extLst>
      <p:ext uri="{BB962C8B-B14F-4D97-AF65-F5344CB8AC3E}">
        <p14:creationId xmlns:p14="http://schemas.microsoft.com/office/powerpoint/2010/main" val="2564775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C1F738-34A3-4986-94DF-D458C43D6001}"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838339-6B8D-4153-B8D8-9F97D4DF445D}" type="slidenum">
              <a:rPr lang="en-US" smtClean="0"/>
              <a:t>‹#›</a:t>
            </a:fld>
            <a:endParaRPr lang="en-US"/>
          </a:p>
        </p:txBody>
      </p:sp>
    </p:spTree>
    <p:extLst>
      <p:ext uri="{BB962C8B-B14F-4D97-AF65-F5344CB8AC3E}">
        <p14:creationId xmlns:p14="http://schemas.microsoft.com/office/powerpoint/2010/main" val="4160847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88139F-A7E8-4571-90FA-9D8B3FDC687B}"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0742B-47AA-4E1C-A581-E16C36EEA356}" type="slidenum">
              <a:rPr lang="en-US" smtClean="0"/>
              <a:t>‹#›</a:t>
            </a:fld>
            <a:endParaRPr lang="en-US"/>
          </a:p>
        </p:txBody>
      </p:sp>
    </p:spTree>
    <p:extLst>
      <p:ext uri="{BB962C8B-B14F-4D97-AF65-F5344CB8AC3E}">
        <p14:creationId xmlns:p14="http://schemas.microsoft.com/office/powerpoint/2010/main" val="1541111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88139F-A7E8-4571-90FA-9D8B3FDC687B}"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0742B-47AA-4E1C-A581-E16C36EEA356}" type="slidenum">
              <a:rPr lang="en-US" smtClean="0"/>
              <a:t>‹#›</a:t>
            </a:fld>
            <a:endParaRPr lang="en-US"/>
          </a:p>
        </p:txBody>
      </p:sp>
    </p:spTree>
    <p:extLst>
      <p:ext uri="{BB962C8B-B14F-4D97-AF65-F5344CB8AC3E}">
        <p14:creationId xmlns:p14="http://schemas.microsoft.com/office/powerpoint/2010/main" val="3512749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88139F-A7E8-4571-90FA-9D8B3FDC687B}"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0742B-47AA-4E1C-A581-E16C36EEA356}" type="slidenum">
              <a:rPr lang="en-US" smtClean="0"/>
              <a:t>‹#›</a:t>
            </a:fld>
            <a:endParaRPr lang="en-US"/>
          </a:p>
        </p:txBody>
      </p:sp>
    </p:spTree>
    <p:extLst>
      <p:ext uri="{BB962C8B-B14F-4D97-AF65-F5344CB8AC3E}">
        <p14:creationId xmlns:p14="http://schemas.microsoft.com/office/powerpoint/2010/main" val="47049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88139F-A7E8-4571-90FA-9D8B3FDC687B}"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0742B-47AA-4E1C-A581-E16C36EEA356}" type="slidenum">
              <a:rPr lang="en-US" smtClean="0"/>
              <a:t>‹#›</a:t>
            </a:fld>
            <a:endParaRPr lang="en-US"/>
          </a:p>
        </p:txBody>
      </p:sp>
    </p:spTree>
    <p:extLst>
      <p:ext uri="{BB962C8B-B14F-4D97-AF65-F5344CB8AC3E}">
        <p14:creationId xmlns:p14="http://schemas.microsoft.com/office/powerpoint/2010/main" val="719990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5E9EE3-2905-4424-88DF-1554640B1A9E}"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D28C6-EA95-417A-9122-8E7B69DC30E1}" type="slidenum">
              <a:rPr lang="en-US" smtClean="0"/>
              <a:t>‹#›</a:t>
            </a:fld>
            <a:endParaRPr lang="en-US"/>
          </a:p>
        </p:txBody>
      </p:sp>
    </p:spTree>
    <p:extLst>
      <p:ext uri="{BB962C8B-B14F-4D97-AF65-F5344CB8AC3E}">
        <p14:creationId xmlns:p14="http://schemas.microsoft.com/office/powerpoint/2010/main" val="3801926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5E9EE3-2905-4424-88DF-1554640B1A9E}"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D28C6-EA95-417A-9122-8E7B69DC30E1}" type="slidenum">
              <a:rPr lang="en-US" smtClean="0"/>
              <a:t>‹#›</a:t>
            </a:fld>
            <a:endParaRPr lang="en-US"/>
          </a:p>
        </p:txBody>
      </p:sp>
    </p:spTree>
    <p:extLst>
      <p:ext uri="{BB962C8B-B14F-4D97-AF65-F5344CB8AC3E}">
        <p14:creationId xmlns:p14="http://schemas.microsoft.com/office/powerpoint/2010/main" val="1595726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5E9EE3-2905-4424-88DF-1554640B1A9E}"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D28C6-EA95-417A-9122-8E7B69DC30E1}" type="slidenum">
              <a:rPr lang="en-US" smtClean="0"/>
              <a:t>‹#›</a:t>
            </a:fld>
            <a:endParaRPr lang="en-US"/>
          </a:p>
        </p:txBody>
      </p:sp>
    </p:spTree>
    <p:extLst>
      <p:ext uri="{BB962C8B-B14F-4D97-AF65-F5344CB8AC3E}">
        <p14:creationId xmlns:p14="http://schemas.microsoft.com/office/powerpoint/2010/main" val="758256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5E9EE3-2905-4424-88DF-1554640B1A9E}"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D28C6-EA95-417A-9122-8E7B69DC30E1}" type="slidenum">
              <a:rPr lang="en-US" smtClean="0"/>
              <a:t>‹#›</a:t>
            </a:fld>
            <a:endParaRPr lang="en-US"/>
          </a:p>
        </p:txBody>
      </p:sp>
    </p:spTree>
    <p:extLst>
      <p:ext uri="{BB962C8B-B14F-4D97-AF65-F5344CB8AC3E}">
        <p14:creationId xmlns:p14="http://schemas.microsoft.com/office/powerpoint/2010/main" val="1991641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5E9EE3-2905-4424-88DF-1554640B1A9E}" type="datetimeFigureOut">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3D28C6-EA95-417A-9122-8E7B69DC30E1}" type="slidenum">
              <a:rPr lang="en-US" smtClean="0"/>
              <a:t>‹#›</a:t>
            </a:fld>
            <a:endParaRPr lang="en-US"/>
          </a:p>
        </p:txBody>
      </p:sp>
    </p:spTree>
    <p:extLst>
      <p:ext uri="{BB962C8B-B14F-4D97-AF65-F5344CB8AC3E}">
        <p14:creationId xmlns:p14="http://schemas.microsoft.com/office/powerpoint/2010/main" val="2575295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5E9EE3-2905-4424-88DF-1554640B1A9E}"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3D28C6-EA95-417A-9122-8E7B69DC30E1}" type="slidenum">
              <a:rPr lang="en-US" smtClean="0"/>
              <a:t>‹#›</a:t>
            </a:fld>
            <a:endParaRPr lang="en-US"/>
          </a:p>
        </p:txBody>
      </p:sp>
    </p:spTree>
    <p:extLst>
      <p:ext uri="{BB962C8B-B14F-4D97-AF65-F5344CB8AC3E}">
        <p14:creationId xmlns:p14="http://schemas.microsoft.com/office/powerpoint/2010/main" val="30112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F738-34A3-4986-94DF-D458C43D6001}"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38339-6B8D-4153-B8D8-9F97D4DF445D}" type="slidenum">
              <a:rPr lang="en-US" smtClean="0"/>
              <a:t>‹#›</a:t>
            </a:fld>
            <a:endParaRPr lang="en-US"/>
          </a:p>
        </p:txBody>
      </p:sp>
    </p:spTree>
    <p:extLst>
      <p:ext uri="{BB962C8B-B14F-4D97-AF65-F5344CB8AC3E}">
        <p14:creationId xmlns:p14="http://schemas.microsoft.com/office/powerpoint/2010/main" val="1679289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5E9EE3-2905-4424-88DF-1554640B1A9E}"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3D28C6-EA95-417A-9122-8E7B69DC30E1}" type="slidenum">
              <a:rPr lang="en-US" smtClean="0"/>
              <a:t>‹#›</a:t>
            </a:fld>
            <a:endParaRPr lang="en-US"/>
          </a:p>
        </p:txBody>
      </p:sp>
    </p:spTree>
    <p:extLst>
      <p:ext uri="{BB962C8B-B14F-4D97-AF65-F5344CB8AC3E}">
        <p14:creationId xmlns:p14="http://schemas.microsoft.com/office/powerpoint/2010/main" val="984269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5E9EE3-2905-4424-88DF-1554640B1A9E}"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D28C6-EA95-417A-9122-8E7B69DC30E1}" type="slidenum">
              <a:rPr lang="en-US" smtClean="0"/>
              <a:t>‹#›</a:t>
            </a:fld>
            <a:endParaRPr lang="en-US"/>
          </a:p>
        </p:txBody>
      </p:sp>
    </p:spTree>
    <p:extLst>
      <p:ext uri="{BB962C8B-B14F-4D97-AF65-F5344CB8AC3E}">
        <p14:creationId xmlns:p14="http://schemas.microsoft.com/office/powerpoint/2010/main" val="35421920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5E9EE3-2905-4424-88DF-1554640B1A9E}"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D28C6-EA95-417A-9122-8E7B69DC30E1}" type="slidenum">
              <a:rPr lang="en-US" smtClean="0"/>
              <a:t>‹#›</a:t>
            </a:fld>
            <a:endParaRPr lang="en-US"/>
          </a:p>
        </p:txBody>
      </p:sp>
    </p:spTree>
    <p:extLst>
      <p:ext uri="{BB962C8B-B14F-4D97-AF65-F5344CB8AC3E}">
        <p14:creationId xmlns:p14="http://schemas.microsoft.com/office/powerpoint/2010/main" val="39751921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5E9EE3-2905-4424-88DF-1554640B1A9E}"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D28C6-EA95-417A-9122-8E7B69DC30E1}" type="slidenum">
              <a:rPr lang="en-US" smtClean="0"/>
              <a:t>‹#›</a:t>
            </a:fld>
            <a:endParaRPr lang="en-US"/>
          </a:p>
        </p:txBody>
      </p:sp>
    </p:spTree>
    <p:extLst>
      <p:ext uri="{BB962C8B-B14F-4D97-AF65-F5344CB8AC3E}">
        <p14:creationId xmlns:p14="http://schemas.microsoft.com/office/powerpoint/2010/main" val="6284134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5E9EE3-2905-4424-88DF-1554640B1A9E}"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D28C6-EA95-417A-9122-8E7B69DC30E1}" type="slidenum">
              <a:rPr lang="en-US" smtClean="0"/>
              <a:t>‹#›</a:t>
            </a:fld>
            <a:endParaRPr lang="en-US"/>
          </a:p>
        </p:txBody>
      </p:sp>
    </p:spTree>
    <p:extLst>
      <p:ext uri="{BB962C8B-B14F-4D97-AF65-F5344CB8AC3E}">
        <p14:creationId xmlns:p14="http://schemas.microsoft.com/office/powerpoint/2010/main" val="18925731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139D59-9FBB-4664-9650-D342AF1305C3}"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89662-77A4-4415-B6D0-173BB9502989}" type="slidenum">
              <a:rPr lang="en-US" smtClean="0"/>
              <a:t>‹#›</a:t>
            </a:fld>
            <a:endParaRPr lang="en-US"/>
          </a:p>
        </p:txBody>
      </p:sp>
    </p:spTree>
    <p:extLst>
      <p:ext uri="{BB962C8B-B14F-4D97-AF65-F5344CB8AC3E}">
        <p14:creationId xmlns:p14="http://schemas.microsoft.com/office/powerpoint/2010/main" val="15390456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39D59-9FBB-4664-9650-D342AF1305C3}"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89662-77A4-4415-B6D0-173BB9502989}" type="slidenum">
              <a:rPr lang="en-US" smtClean="0"/>
              <a:t>‹#›</a:t>
            </a:fld>
            <a:endParaRPr lang="en-US"/>
          </a:p>
        </p:txBody>
      </p:sp>
    </p:spTree>
    <p:extLst>
      <p:ext uri="{BB962C8B-B14F-4D97-AF65-F5344CB8AC3E}">
        <p14:creationId xmlns:p14="http://schemas.microsoft.com/office/powerpoint/2010/main" val="613046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139D59-9FBB-4664-9650-D342AF1305C3}"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89662-77A4-4415-B6D0-173BB9502989}" type="slidenum">
              <a:rPr lang="en-US" smtClean="0"/>
              <a:t>‹#›</a:t>
            </a:fld>
            <a:endParaRPr lang="en-US"/>
          </a:p>
        </p:txBody>
      </p:sp>
    </p:spTree>
    <p:extLst>
      <p:ext uri="{BB962C8B-B14F-4D97-AF65-F5344CB8AC3E}">
        <p14:creationId xmlns:p14="http://schemas.microsoft.com/office/powerpoint/2010/main" val="1667512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139D59-9FBB-4664-9650-D342AF1305C3}"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89662-77A4-4415-B6D0-173BB9502989}" type="slidenum">
              <a:rPr lang="en-US" smtClean="0"/>
              <a:t>‹#›</a:t>
            </a:fld>
            <a:endParaRPr lang="en-US"/>
          </a:p>
        </p:txBody>
      </p:sp>
    </p:spTree>
    <p:extLst>
      <p:ext uri="{BB962C8B-B14F-4D97-AF65-F5344CB8AC3E}">
        <p14:creationId xmlns:p14="http://schemas.microsoft.com/office/powerpoint/2010/main" val="30665580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139D59-9FBB-4664-9650-D342AF1305C3}" type="datetimeFigureOut">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B89662-77A4-4415-B6D0-173BB9502989}" type="slidenum">
              <a:rPr lang="en-US" smtClean="0"/>
              <a:t>‹#›</a:t>
            </a:fld>
            <a:endParaRPr lang="en-US"/>
          </a:p>
        </p:txBody>
      </p:sp>
    </p:spTree>
    <p:extLst>
      <p:ext uri="{BB962C8B-B14F-4D97-AF65-F5344CB8AC3E}">
        <p14:creationId xmlns:p14="http://schemas.microsoft.com/office/powerpoint/2010/main" val="3292344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C1F738-34A3-4986-94DF-D458C43D6001}"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38339-6B8D-4153-B8D8-9F97D4DF445D}" type="slidenum">
              <a:rPr lang="en-US" smtClean="0"/>
              <a:t>‹#›</a:t>
            </a:fld>
            <a:endParaRPr lang="en-US"/>
          </a:p>
        </p:txBody>
      </p:sp>
    </p:spTree>
    <p:extLst>
      <p:ext uri="{BB962C8B-B14F-4D97-AF65-F5344CB8AC3E}">
        <p14:creationId xmlns:p14="http://schemas.microsoft.com/office/powerpoint/2010/main" val="39835260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139D59-9FBB-4664-9650-D342AF1305C3}"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B89662-77A4-4415-B6D0-173BB9502989}" type="slidenum">
              <a:rPr lang="en-US" smtClean="0"/>
              <a:t>‹#›</a:t>
            </a:fld>
            <a:endParaRPr lang="en-US"/>
          </a:p>
        </p:txBody>
      </p:sp>
    </p:spTree>
    <p:extLst>
      <p:ext uri="{BB962C8B-B14F-4D97-AF65-F5344CB8AC3E}">
        <p14:creationId xmlns:p14="http://schemas.microsoft.com/office/powerpoint/2010/main" val="15910918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39D59-9FBB-4664-9650-D342AF1305C3}"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B89662-77A4-4415-B6D0-173BB9502989}" type="slidenum">
              <a:rPr lang="en-US" smtClean="0"/>
              <a:t>‹#›</a:t>
            </a:fld>
            <a:endParaRPr lang="en-US"/>
          </a:p>
        </p:txBody>
      </p:sp>
    </p:spTree>
    <p:extLst>
      <p:ext uri="{BB962C8B-B14F-4D97-AF65-F5344CB8AC3E}">
        <p14:creationId xmlns:p14="http://schemas.microsoft.com/office/powerpoint/2010/main" val="1390220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39D59-9FBB-4664-9650-D342AF1305C3}"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89662-77A4-4415-B6D0-173BB9502989}" type="slidenum">
              <a:rPr lang="en-US" smtClean="0"/>
              <a:t>‹#›</a:t>
            </a:fld>
            <a:endParaRPr lang="en-US"/>
          </a:p>
        </p:txBody>
      </p:sp>
    </p:spTree>
    <p:extLst>
      <p:ext uri="{BB962C8B-B14F-4D97-AF65-F5344CB8AC3E}">
        <p14:creationId xmlns:p14="http://schemas.microsoft.com/office/powerpoint/2010/main" val="39425716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39D59-9FBB-4664-9650-D342AF1305C3}"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89662-77A4-4415-B6D0-173BB9502989}" type="slidenum">
              <a:rPr lang="en-US" smtClean="0"/>
              <a:t>‹#›</a:t>
            </a:fld>
            <a:endParaRPr lang="en-US"/>
          </a:p>
        </p:txBody>
      </p:sp>
    </p:spTree>
    <p:extLst>
      <p:ext uri="{BB962C8B-B14F-4D97-AF65-F5344CB8AC3E}">
        <p14:creationId xmlns:p14="http://schemas.microsoft.com/office/powerpoint/2010/main" val="40261536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39D59-9FBB-4664-9650-D342AF1305C3}"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89662-77A4-4415-B6D0-173BB9502989}" type="slidenum">
              <a:rPr lang="en-US" smtClean="0"/>
              <a:t>‹#›</a:t>
            </a:fld>
            <a:endParaRPr lang="en-US"/>
          </a:p>
        </p:txBody>
      </p:sp>
    </p:spTree>
    <p:extLst>
      <p:ext uri="{BB962C8B-B14F-4D97-AF65-F5344CB8AC3E}">
        <p14:creationId xmlns:p14="http://schemas.microsoft.com/office/powerpoint/2010/main" val="10885904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39D59-9FBB-4664-9650-D342AF1305C3}"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89662-77A4-4415-B6D0-173BB9502989}" type="slidenum">
              <a:rPr lang="en-US" smtClean="0"/>
              <a:t>‹#›</a:t>
            </a:fld>
            <a:endParaRPr lang="en-US"/>
          </a:p>
        </p:txBody>
      </p:sp>
    </p:spTree>
    <p:extLst>
      <p:ext uri="{BB962C8B-B14F-4D97-AF65-F5344CB8AC3E}">
        <p14:creationId xmlns:p14="http://schemas.microsoft.com/office/powerpoint/2010/main" val="3380588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C1F738-34A3-4986-94DF-D458C43D6001}"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838339-6B8D-4153-B8D8-9F97D4DF445D}" type="slidenum">
              <a:rPr lang="en-US" smtClean="0"/>
              <a:t>‹#›</a:t>
            </a:fld>
            <a:endParaRPr lang="en-US"/>
          </a:p>
        </p:txBody>
      </p:sp>
    </p:spTree>
    <p:extLst>
      <p:ext uri="{BB962C8B-B14F-4D97-AF65-F5344CB8AC3E}">
        <p14:creationId xmlns:p14="http://schemas.microsoft.com/office/powerpoint/2010/main" val="74847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C1F738-34A3-4986-94DF-D458C43D6001}" type="datetimeFigureOut">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838339-6B8D-4153-B8D8-9F97D4DF445D}" type="slidenum">
              <a:rPr lang="en-US" smtClean="0"/>
              <a:t>‹#›</a:t>
            </a:fld>
            <a:endParaRPr lang="en-US"/>
          </a:p>
        </p:txBody>
      </p:sp>
    </p:spTree>
    <p:extLst>
      <p:ext uri="{BB962C8B-B14F-4D97-AF65-F5344CB8AC3E}">
        <p14:creationId xmlns:p14="http://schemas.microsoft.com/office/powerpoint/2010/main" val="1747989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C1F738-34A3-4986-94DF-D458C43D6001}"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838339-6B8D-4153-B8D8-9F97D4DF445D}" type="slidenum">
              <a:rPr lang="en-US" smtClean="0"/>
              <a:t>‹#›</a:t>
            </a:fld>
            <a:endParaRPr lang="en-US"/>
          </a:p>
        </p:txBody>
      </p:sp>
    </p:spTree>
    <p:extLst>
      <p:ext uri="{BB962C8B-B14F-4D97-AF65-F5344CB8AC3E}">
        <p14:creationId xmlns:p14="http://schemas.microsoft.com/office/powerpoint/2010/main" val="3753260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1F738-34A3-4986-94DF-D458C43D6001}"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838339-6B8D-4153-B8D8-9F97D4DF445D}" type="slidenum">
              <a:rPr lang="en-US" smtClean="0"/>
              <a:t>‹#›</a:t>
            </a:fld>
            <a:endParaRPr lang="en-US"/>
          </a:p>
        </p:txBody>
      </p:sp>
    </p:spTree>
    <p:extLst>
      <p:ext uri="{BB962C8B-B14F-4D97-AF65-F5344CB8AC3E}">
        <p14:creationId xmlns:p14="http://schemas.microsoft.com/office/powerpoint/2010/main" val="57767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1F738-34A3-4986-94DF-D458C43D6001}"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838339-6B8D-4153-B8D8-9F97D4DF445D}" type="slidenum">
              <a:rPr lang="en-US" smtClean="0"/>
              <a:t>‹#›</a:t>
            </a:fld>
            <a:endParaRPr lang="en-US"/>
          </a:p>
        </p:txBody>
      </p:sp>
    </p:spTree>
    <p:extLst>
      <p:ext uri="{BB962C8B-B14F-4D97-AF65-F5344CB8AC3E}">
        <p14:creationId xmlns:p14="http://schemas.microsoft.com/office/powerpoint/2010/main" val="2226365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1F738-34A3-4986-94DF-D458C43D6001}" type="datetimeFigureOut">
              <a:rPr lang="en-US" smtClean="0"/>
              <a:t>12/6/2022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38339-6B8D-4153-B8D8-9F97D4DF445D}" type="slidenum">
              <a:rPr lang="en-US" smtClean="0"/>
              <a:t>‹#›</a:t>
            </a:fld>
            <a:endParaRPr lang="en-US"/>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09576" y="199806"/>
            <a:ext cx="1385474" cy="996241"/>
          </a:xfrm>
          <a:prstGeom prst="rect">
            <a:avLst/>
          </a:prstGeom>
        </p:spPr>
      </p:pic>
    </p:spTree>
    <p:extLst>
      <p:ext uri="{BB962C8B-B14F-4D97-AF65-F5344CB8AC3E}">
        <p14:creationId xmlns:p14="http://schemas.microsoft.com/office/powerpoint/2010/main" val="3080902434"/>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8139F-A7E8-4571-90FA-9D8B3FDC687B}" type="datetimeFigureOut">
              <a:rPr lang="en-US" smtClean="0"/>
              <a:t>12/6/2022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0742B-47AA-4E1C-A581-E16C36EEA356}" type="slidenum">
              <a:rPr lang="en-US" smtClean="0"/>
              <a:t>‹#›</a:t>
            </a:fld>
            <a:endParaRPr lang="en-US"/>
          </a:p>
        </p:txBody>
      </p:sp>
    </p:spTree>
    <p:extLst>
      <p:ext uri="{BB962C8B-B14F-4D97-AF65-F5344CB8AC3E}">
        <p14:creationId xmlns:p14="http://schemas.microsoft.com/office/powerpoint/2010/main" val="22721239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5E9EE3-2905-4424-88DF-1554640B1A9E}" type="datetimeFigureOut">
              <a:rPr lang="en-US" smtClean="0"/>
              <a:t>12/6/2022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3D28C6-EA95-417A-9122-8E7B69DC30E1}" type="slidenum">
              <a:rPr lang="en-US" smtClean="0"/>
              <a:t>‹#›</a:t>
            </a:fld>
            <a:endParaRPr lang="en-US"/>
          </a:p>
        </p:txBody>
      </p:sp>
    </p:spTree>
    <p:extLst>
      <p:ext uri="{BB962C8B-B14F-4D97-AF65-F5344CB8AC3E}">
        <p14:creationId xmlns:p14="http://schemas.microsoft.com/office/powerpoint/2010/main" val="177186895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39D59-9FBB-4664-9650-D342AF1305C3}" type="datetimeFigureOut">
              <a:rPr lang="en-US" smtClean="0"/>
              <a:t>12/6/2022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89662-77A4-4415-B6D0-173BB9502989}"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56085" y="107738"/>
            <a:ext cx="1103395" cy="793409"/>
          </a:xfrm>
          <a:prstGeom prst="rect">
            <a:avLst/>
          </a:prstGeom>
        </p:spPr>
      </p:pic>
    </p:spTree>
    <p:extLst>
      <p:ext uri="{BB962C8B-B14F-4D97-AF65-F5344CB8AC3E}">
        <p14:creationId xmlns:p14="http://schemas.microsoft.com/office/powerpoint/2010/main" val="364690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 Id="rId5" Type="http://schemas.microsoft.com/office/2007/relationships/hdphoto" Target="../media/hdphoto1.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2589" y="536293"/>
            <a:ext cx="4207005" cy="3025096"/>
          </a:xfrm>
          <a:prstGeom prst="rect">
            <a:avLst/>
          </a:prstGeom>
        </p:spPr>
      </p:pic>
    </p:spTree>
    <p:extLst>
      <p:ext uri="{BB962C8B-B14F-4D97-AF65-F5344CB8AC3E}">
        <p14:creationId xmlns:p14="http://schemas.microsoft.com/office/powerpoint/2010/main" val="1041506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object 3"/>
          <p:cNvPicPr/>
          <p:nvPr/>
        </p:nvPicPr>
        <p:blipFill>
          <a:blip r:embed="rId2" cstate="print"/>
          <a:stretch>
            <a:fillRect/>
          </a:stretch>
        </p:blipFill>
        <p:spPr>
          <a:xfrm>
            <a:off x="7673467" y="2176392"/>
            <a:ext cx="1971421" cy="2170557"/>
          </a:xfrm>
          <a:prstGeom prst="rect">
            <a:avLst/>
          </a:prstGeom>
        </p:spPr>
      </p:pic>
      <p:pic>
        <p:nvPicPr>
          <p:cNvPr id="50" name="object 4"/>
          <p:cNvPicPr/>
          <p:nvPr/>
        </p:nvPicPr>
        <p:blipFill>
          <a:blip r:embed="rId3" cstate="print"/>
          <a:stretch>
            <a:fillRect/>
          </a:stretch>
        </p:blipFill>
        <p:spPr>
          <a:xfrm>
            <a:off x="9766172" y="2176392"/>
            <a:ext cx="2025523" cy="2170557"/>
          </a:xfrm>
          <a:prstGeom prst="rect">
            <a:avLst/>
          </a:prstGeom>
        </p:spPr>
      </p:pic>
      <p:sp>
        <p:nvSpPr>
          <p:cNvPr id="53" name="object 7"/>
          <p:cNvSpPr txBox="1"/>
          <p:nvPr/>
        </p:nvSpPr>
        <p:spPr>
          <a:xfrm>
            <a:off x="9120378" y="1582570"/>
            <a:ext cx="1527810" cy="410209"/>
          </a:xfrm>
          <a:prstGeom prst="rect">
            <a:avLst/>
          </a:prstGeom>
          <a:ln w="12700">
            <a:solidFill>
              <a:srgbClr val="41709C"/>
            </a:solidFill>
          </a:ln>
        </p:spPr>
        <p:txBody>
          <a:bodyPr vert="horz" wrap="square" lIns="0" tIns="41275" rIns="0" bIns="0" rtlCol="0">
            <a:spAutoFit/>
          </a:bodyPr>
          <a:lstStyle/>
          <a:p>
            <a:pPr marL="65405">
              <a:lnSpc>
                <a:spcPct val="100000"/>
              </a:lnSpc>
              <a:spcBef>
                <a:spcPts val="325"/>
              </a:spcBef>
            </a:pPr>
            <a:r>
              <a:rPr sz="2000" spc="-5" dirty="0">
                <a:latin typeface="Calibri"/>
                <a:cs typeface="Calibri"/>
              </a:rPr>
              <a:t>Certifications</a:t>
            </a:r>
            <a:endParaRPr sz="2000" dirty="0">
              <a:latin typeface="Calibri"/>
              <a:cs typeface="Calibri"/>
            </a:endParaRPr>
          </a:p>
        </p:txBody>
      </p:sp>
      <p:sp>
        <p:nvSpPr>
          <p:cNvPr id="54" name="object 8"/>
          <p:cNvSpPr txBox="1"/>
          <p:nvPr/>
        </p:nvSpPr>
        <p:spPr>
          <a:xfrm>
            <a:off x="1222026" y="1572971"/>
            <a:ext cx="1336040" cy="400685"/>
          </a:xfrm>
          <a:prstGeom prst="rect">
            <a:avLst/>
          </a:prstGeom>
          <a:ln w="12700">
            <a:solidFill>
              <a:srgbClr val="41709C"/>
            </a:solidFill>
          </a:ln>
        </p:spPr>
        <p:txBody>
          <a:bodyPr vert="horz" wrap="square" lIns="0" tIns="42545" rIns="0" bIns="0" rtlCol="0">
            <a:spAutoFit/>
          </a:bodyPr>
          <a:lstStyle/>
          <a:p>
            <a:pPr marL="46990">
              <a:lnSpc>
                <a:spcPct val="100000"/>
              </a:lnSpc>
              <a:spcBef>
                <a:spcPts val="335"/>
              </a:spcBef>
            </a:pPr>
            <a:r>
              <a:rPr sz="2000" spc="40" dirty="0">
                <a:latin typeface="Calibri"/>
                <a:cs typeface="Calibri"/>
              </a:rPr>
              <a:t>O</a:t>
            </a:r>
            <a:r>
              <a:rPr sz="2000" spc="10" dirty="0">
                <a:latin typeface="Calibri"/>
                <a:cs typeface="Calibri"/>
              </a:rPr>
              <a:t>wn</a:t>
            </a:r>
            <a:r>
              <a:rPr sz="2000" spc="-150" dirty="0">
                <a:latin typeface="Calibri"/>
                <a:cs typeface="Calibri"/>
              </a:rPr>
              <a:t> </a:t>
            </a:r>
            <a:r>
              <a:rPr sz="2000" spc="40" dirty="0">
                <a:latin typeface="Calibri"/>
                <a:cs typeface="Calibri"/>
              </a:rPr>
              <a:t>O</a:t>
            </a:r>
            <a:r>
              <a:rPr sz="2000" spc="30" dirty="0">
                <a:latin typeface="Calibri"/>
                <a:cs typeface="Calibri"/>
              </a:rPr>
              <a:t>ff</a:t>
            </a:r>
            <a:r>
              <a:rPr sz="2000" spc="-35" dirty="0">
                <a:latin typeface="Calibri"/>
                <a:cs typeface="Calibri"/>
              </a:rPr>
              <a:t>i</a:t>
            </a:r>
            <a:r>
              <a:rPr sz="2000" spc="10" dirty="0">
                <a:latin typeface="Calibri"/>
                <a:cs typeface="Calibri"/>
              </a:rPr>
              <a:t>c</a:t>
            </a:r>
            <a:r>
              <a:rPr sz="2000" spc="5" dirty="0">
                <a:latin typeface="Calibri"/>
                <a:cs typeface="Calibri"/>
              </a:rPr>
              <a:t>es</a:t>
            </a:r>
            <a:endParaRPr sz="2000" dirty="0">
              <a:latin typeface="Calibri"/>
              <a:cs typeface="Calibri"/>
            </a:endParaRPr>
          </a:p>
        </p:txBody>
      </p:sp>
      <p:sp>
        <p:nvSpPr>
          <p:cNvPr id="56" name="object 11"/>
          <p:cNvSpPr txBox="1"/>
          <p:nvPr/>
        </p:nvSpPr>
        <p:spPr>
          <a:xfrm>
            <a:off x="3974292" y="2176392"/>
            <a:ext cx="3383776" cy="4154984"/>
          </a:xfrm>
          <a:prstGeom prst="rect">
            <a:avLst/>
          </a:prstGeom>
          <a:solidFill>
            <a:schemeClr val="tx2">
              <a:lumMod val="20000"/>
              <a:lumOff val="80000"/>
              <a:alpha val="58822"/>
            </a:schemeClr>
          </a:solidFill>
          <a:ln w="12700">
            <a:solidFill>
              <a:srgbClr val="41709C"/>
            </a:solidFill>
          </a:ln>
        </p:spPr>
        <p:txBody>
          <a:bodyPr vert="horz" wrap="square" lIns="0" tIns="0" rIns="0" bIns="0" rtlCol="0">
            <a:spAutoFit/>
          </a:bodyPr>
          <a:lstStyle/>
          <a:p>
            <a:pPr marL="845185" marR="844550" indent="-635" algn="ctr">
              <a:lnSpc>
                <a:spcPct val="100000"/>
              </a:lnSpc>
            </a:pPr>
            <a:r>
              <a:rPr lang="en-GB" sz="1400" b="1" spc="20" dirty="0" smtClean="0">
                <a:solidFill>
                  <a:srgbClr val="00B050"/>
                </a:solidFill>
                <a:latin typeface="Microsoft YaHei" panose="020B0503020204020204" pitchFamily="34" charset="-122"/>
                <a:ea typeface="Microsoft YaHei" panose="020B0503020204020204" pitchFamily="34" charset="-122"/>
                <a:cs typeface="Calibri"/>
              </a:rPr>
              <a:t/>
            </a:r>
            <a:br>
              <a:rPr lang="en-GB" sz="1400" b="1" spc="20" dirty="0" smtClean="0">
                <a:solidFill>
                  <a:srgbClr val="00B050"/>
                </a:solidFill>
                <a:latin typeface="Microsoft YaHei" panose="020B0503020204020204" pitchFamily="34" charset="-122"/>
                <a:ea typeface="Microsoft YaHei" panose="020B0503020204020204" pitchFamily="34" charset="-122"/>
                <a:cs typeface="Calibri"/>
              </a:rPr>
            </a:br>
            <a:r>
              <a:rPr lang="en-GB" sz="1200" b="1" spc="20" dirty="0" smtClean="0">
                <a:solidFill>
                  <a:srgbClr val="00B050"/>
                </a:solidFill>
                <a:latin typeface="Microsoft YaHei" panose="020B0503020204020204" pitchFamily="34" charset="-122"/>
                <a:ea typeface="Microsoft YaHei" panose="020B0503020204020204" pitchFamily="34" charset="-122"/>
                <a:cs typeface="Calibri"/>
              </a:rPr>
              <a:t>20</a:t>
            </a:r>
            <a:r>
              <a:rPr lang="en-GB" sz="1200" b="1" dirty="0" smtClean="0">
                <a:solidFill>
                  <a:srgbClr val="00B050"/>
                </a:solidFill>
                <a:latin typeface="Microsoft YaHei" panose="020B0503020204020204" pitchFamily="34" charset="-122"/>
                <a:ea typeface="Microsoft YaHei" panose="020B0503020204020204" pitchFamily="34" charset="-122"/>
                <a:cs typeface="Calibri"/>
              </a:rPr>
              <a:t>K+</a:t>
            </a:r>
            <a:r>
              <a:rPr lang="en-GB" sz="1200" b="1" spc="-75" dirty="0" smtClean="0">
                <a:solidFill>
                  <a:srgbClr val="00B050"/>
                </a:solidFill>
                <a:latin typeface="Microsoft YaHei" panose="020B0503020204020204" pitchFamily="34" charset="-122"/>
                <a:ea typeface="Microsoft YaHei" panose="020B0503020204020204" pitchFamily="34" charset="-122"/>
                <a:cs typeface="Calibri"/>
              </a:rPr>
              <a:t>  </a:t>
            </a:r>
            <a:r>
              <a:rPr lang="en-GB" sz="1200" b="1" spc="-30" dirty="0" smtClean="0">
                <a:latin typeface="Microsoft YaHei" panose="020B0503020204020204" pitchFamily="34" charset="-122"/>
                <a:ea typeface="Microsoft YaHei" panose="020B0503020204020204" pitchFamily="34" charset="-122"/>
                <a:cs typeface="Calibri"/>
              </a:rPr>
              <a:t>C</a:t>
            </a:r>
            <a:r>
              <a:rPr lang="en-GB" sz="1200" b="1" spc="-15" dirty="0" smtClean="0">
                <a:latin typeface="Microsoft YaHei" panose="020B0503020204020204" pitchFamily="34" charset="-122"/>
                <a:ea typeface="Microsoft YaHei" panose="020B0503020204020204" pitchFamily="34" charset="-122"/>
                <a:cs typeface="Calibri"/>
              </a:rPr>
              <a:t>u</a:t>
            </a:r>
            <a:r>
              <a:rPr lang="en-GB" sz="1200" b="1" spc="10" dirty="0" smtClean="0">
                <a:latin typeface="Microsoft YaHei" panose="020B0503020204020204" pitchFamily="34" charset="-122"/>
                <a:ea typeface="Microsoft YaHei" panose="020B0503020204020204" pitchFamily="34" charset="-122"/>
                <a:cs typeface="Calibri"/>
              </a:rPr>
              <a:t>s</a:t>
            </a:r>
            <a:r>
              <a:rPr lang="en-GB" sz="1200" b="1" spc="-30" dirty="0" smtClean="0">
                <a:latin typeface="Microsoft YaHei" panose="020B0503020204020204" pitchFamily="34" charset="-122"/>
                <a:ea typeface="Microsoft YaHei" panose="020B0503020204020204" pitchFamily="34" charset="-122"/>
                <a:cs typeface="Calibri"/>
              </a:rPr>
              <a:t>t</a:t>
            </a:r>
            <a:r>
              <a:rPr lang="en-GB" sz="1200" b="1" spc="-15" dirty="0" smtClean="0">
                <a:latin typeface="Microsoft YaHei" panose="020B0503020204020204" pitchFamily="34" charset="-122"/>
                <a:ea typeface="Microsoft YaHei" panose="020B0503020204020204" pitchFamily="34" charset="-122"/>
                <a:cs typeface="Calibri"/>
              </a:rPr>
              <a:t>o</a:t>
            </a:r>
            <a:r>
              <a:rPr lang="en-GB" sz="1200" b="1" dirty="0" smtClean="0">
                <a:latin typeface="Microsoft YaHei" panose="020B0503020204020204" pitchFamily="34" charset="-122"/>
                <a:ea typeface="Microsoft YaHei" panose="020B0503020204020204" pitchFamily="34" charset="-122"/>
                <a:cs typeface="Calibri"/>
              </a:rPr>
              <a:t>m</a:t>
            </a:r>
            <a:r>
              <a:rPr lang="en-GB" sz="1200" b="1" spc="-35" dirty="0" smtClean="0">
                <a:latin typeface="Microsoft YaHei" panose="020B0503020204020204" pitchFamily="34" charset="-122"/>
                <a:ea typeface="Microsoft YaHei" panose="020B0503020204020204" pitchFamily="34" charset="-122"/>
                <a:cs typeface="Calibri"/>
              </a:rPr>
              <a:t>e</a:t>
            </a:r>
            <a:r>
              <a:rPr lang="en-GB" sz="1200" b="1" spc="15" dirty="0" smtClean="0">
                <a:latin typeface="Microsoft YaHei" panose="020B0503020204020204" pitchFamily="34" charset="-122"/>
                <a:ea typeface="Microsoft YaHei" panose="020B0503020204020204" pitchFamily="34" charset="-122"/>
                <a:cs typeface="Calibri"/>
              </a:rPr>
              <a:t>r</a:t>
            </a:r>
            <a:r>
              <a:rPr lang="en-GB" sz="1200" b="1" dirty="0" smtClean="0">
                <a:latin typeface="Microsoft YaHei" panose="020B0503020204020204" pitchFamily="34" charset="-122"/>
                <a:ea typeface="Microsoft YaHei" panose="020B0503020204020204" pitchFamily="34" charset="-122"/>
                <a:cs typeface="Calibri"/>
              </a:rPr>
              <a:t>s  </a:t>
            </a:r>
            <a:br>
              <a:rPr lang="en-GB" sz="1200" b="1" dirty="0" smtClean="0">
                <a:latin typeface="Microsoft YaHei" panose="020B0503020204020204" pitchFamily="34" charset="-122"/>
                <a:ea typeface="Microsoft YaHei" panose="020B0503020204020204" pitchFamily="34" charset="-122"/>
                <a:cs typeface="Calibri"/>
              </a:rPr>
            </a:br>
            <a:r>
              <a:rPr lang="en-GB" sz="1200" b="1" dirty="0" smtClean="0">
                <a:latin typeface="Microsoft YaHei" panose="020B0503020204020204" pitchFamily="34" charset="-122"/>
                <a:ea typeface="Microsoft YaHei" panose="020B0503020204020204" pitchFamily="34" charset="-122"/>
                <a:cs typeface="Calibri"/>
              </a:rPr>
              <a:t/>
            </a:r>
            <a:br>
              <a:rPr lang="en-GB" sz="1200" b="1" dirty="0" smtClean="0">
                <a:latin typeface="Microsoft YaHei" panose="020B0503020204020204" pitchFamily="34" charset="-122"/>
                <a:ea typeface="Microsoft YaHei" panose="020B0503020204020204" pitchFamily="34" charset="-122"/>
                <a:cs typeface="Calibri"/>
              </a:rPr>
            </a:br>
            <a:r>
              <a:rPr lang="en-GB" sz="1200" b="1" dirty="0" smtClean="0">
                <a:solidFill>
                  <a:srgbClr val="00B050"/>
                </a:solidFill>
                <a:latin typeface="Microsoft YaHei" panose="020B0503020204020204" pitchFamily="34" charset="-122"/>
                <a:ea typeface="Microsoft YaHei" panose="020B0503020204020204" pitchFamily="34" charset="-122"/>
                <a:cs typeface="Calibri"/>
              </a:rPr>
              <a:t>1Lakh+ </a:t>
            </a:r>
            <a:r>
              <a:rPr lang="en-GB" sz="1200" b="1" dirty="0" smtClean="0">
                <a:latin typeface="Microsoft YaHei" panose="020B0503020204020204" pitchFamily="34" charset="-122"/>
                <a:ea typeface="Microsoft YaHei" panose="020B0503020204020204" pitchFamily="34" charset="-122"/>
                <a:cs typeface="Calibri"/>
              </a:rPr>
              <a:t>Users Benefited through E </a:t>
            </a:r>
            <a:r>
              <a:rPr lang="en-GB" sz="1200" b="1" dirty="0" err="1" smtClean="0">
                <a:latin typeface="Microsoft YaHei" panose="020B0503020204020204" pitchFamily="34" charset="-122"/>
                <a:ea typeface="Microsoft YaHei" panose="020B0503020204020204" pitchFamily="34" charset="-122"/>
                <a:cs typeface="Calibri"/>
              </a:rPr>
              <a:t>Shiksha</a:t>
            </a:r>
            <a:r>
              <a:rPr lang="en-GB" sz="1200" b="1" dirty="0" smtClean="0">
                <a:latin typeface="Microsoft YaHei" panose="020B0503020204020204" pitchFamily="34" charset="-122"/>
                <a:ea typeface="Microsoft YaHei" panose="020B0503020204020204" pitchFamily="34" charset="-122"/>
                <a:cs typeface="Calibri"/>
              </a:rPr>
              <a:t> Project</a:t>
            </a:r>
            <a:br>
              <a:rPr lang="en-GB" sz="1200" b="1" dirty="0" smtClean="0">
                <a:latin typeface="Microsoft YaHei" panose="020B0503020204020204" pitchFamily="34" charset="-122"/>
                <a:ea typeface="Microsoft YaHei" panose="020B0503020204020204" pitchFamily="34" charset="-122"/>
                <a:cs typeface="Calibri"/>
              </a:rPr>
            </a:br>
            <a:r>
              <a:rPr lang="en-GB" sz="1200" b="1" dirty="0" smtClean="0">
                <a:latin typeface="Microsoft YaHei" panose="020B0503020204020204" pitchFamily="34" charset="-122"/>
                <a:ea typeface="Microsoft YaHei" panose="020B0503020204020204" pitchFamily="34" charset="-122"/>
                <a:cs typeface="Calibri"/>
              </a:rPr>
              <a:t/>
            </a:r>
            <a:br>
              <a:rPr lang="en-GB" sz="1200" b="1" dirty="0" smtClean="0">
                <a:latin typeface="Microsoft YaHei" panose="020B0503020204020204" pitchFamily="34" charset="-122"/>
                <a:ea typeface="Microsoft YaHei" panose="020B0503020204020204" pitchFamily="34" charset="-122"/>
                <a:cs typeface="Calibri"/>
              </a:rPr>
            </a:br>
            <a:r>
              <a:rPr lang="en-GB" sz="1200" b="1" spc="20" dirty="0" smtClean="0">
                <a:solidFill>
                  <a:srgbClr val="00B050"/>
                </a:solidFill>
                <a:latin typeface="Microsoft YaHei" panose="020B0503020204020204" pitchFamily="34" charset="-122"/>
                <a:ea typeface="Microsoft YaHei" panose="020B0503020204020204" pitchFamily="34" charset="-122"/>
                <a:cs typeface="Calibri"/>
              </a:rPr>
              <a:t>450</a:t>
            </a:r>
            <a:r>
              <a:rPr lang="en-GB" sz="1200" b="1" dirty="0">
                <a:solidFill>
                  <a:srgbClr val="00B050"/>
                </a:solidFill>
                <a:latin typeface="Microsoft YaHei" panose="020B0503020204020204" pitchFamily="34" charset="-122"/>
                <a:ea typeface="Microsoft YaHei" panose="020B0503020204020204" pitchFamily="34" charset="-122"/>
                <a:cs typeface="Calibri"/>
              </a:rPr>
              <a:t>+</a:t>
            </a:r>
            <a:r>
              <a:rPr lang="en-GB" sz="1200" b="1" spc="-145" dirty="0">
                <a:solidFill>
                  <a:srgbClr val="00B050"/>
                </a:solidFill>
                <a:latin typeface="Microsoft YaHei" panose="020B0503020204020204" pitchFamily="34" charset="-122"/>
                <a:ea typeface="Microsoft YaHei" panose="020B0503020204020204" pitchFamily="34" charset="-122"/>
                <a:cs typeface="Calibri"/>
              </a:rPr>
              <a:t> </a:t>
            </a:r>
            <a:r>
              <a:rPr lang="en-GB" sz="1200" b="1" spc="-20" dirty="0">
                <a:latin typeface="Microsoft YaHei" panose="020B0503020204020204" pitchFamily="34" charset="-122"/>
                <a:ea typeface="Microsoft YaHei" panose="020B0503020204020204" pitchFamily="34" charset="-122"/>
                <a:cs typeface="Calibri"/>
              </a:rPr>
              <a:t>E</a:t>
            </a:r>
            <a:r>
              <a:rPr lang="en-GB" sz="1200" b="1" dirty="0">
                <a:latin typeface="Microsoft YaHei" panose="020B0503020204020204" pitchFamily="34" charset="-122"/>
                <a:ea typeface="Microsoft YaHei" panose="020B0503020204020204" pitchFamily="34" charset="-122"/>
                <a:cs typeface="Calibri"/>
              </a:rPr>
              <a:t>m</a:t>
            </a:r>
            <a:r>
              <a:rPr lang="en-GB" sz="1200" b="1" spc="-15" dirty="0">
                <a:latin typeface="Microsoft YaHei" panose="020B0503020204020204" pitchFamily="34" charset="-122"/>
                <a:ea typeface="Microsoft YaHei" panose="020B0503020204020204" pitchFamily="34" charset="-122"/>
                <a:cs typeface="Calibri"/>
              </a:rPr>
              <a:t>p</a:t>
            </a:r>
            <a:r>
              <a:rPr lang="en-GB" sz="1200" b="1" spc="15" dirty="0">
                <a:latin typeface="Microsoft YaHei" panose="020B0503020204020204" pitchFamily="34" charset="-122"/>
                <a:ea typeface="Microsoft YaHei" panose="020B0503020204020204" pitchFamily="34" charset="-122"/>
                <a:cs typeface="Calibri"/>
              </a:rPr>
              <a:t>l</a:t>
            </a:r>
            <a:r>
              <a:rPr lang="en-GB" sz="1200" b="1" spc="-15" dirty="0">
                <a:latin typeface="Microsoft YaHei" panose="020B0503020204020204" pitchFamily="34" charset="-122"/>
                <a:ea typeface="Microsoft YaHei" panose="020B0503020204020204" pitchFamily="34" charset="-122"/>
                <a:cs typeface="Calibri"/>
              </a:rPr>
              <a:t>o</a:t>
            </a:r>
            <a:r>
              <a:rPr lang="en-GB" sz="1200" b="1" spc="-25" dirty="0">
                <a:latin typeface="Microsoft YaHei" panose="020B0503020204020204" pitchFamily="34" charset="-122"/>
                <a:ea typeface="Microsoft YaHei" panose="020B0503020204020204" pitchFamily="34" charset="-122"/>
                <a:cs typeface="Calibri"/>
              </a:rPr>
              <a:t>y</a:t>
            </a:r>
            <a:r>
              <a:rPr lang="en-GB" sz="1200" b="1" spc="-35" dirty="0">
                <a:latin typeface="Microsoft YaHei" panose="020B0503020204020204" pitchFamily="34" charset="-122"/>
                <a:ea typeface="Microsoft YaHei" panose="020B0503020204020204" pitchFamily="34" charset="-122"/>
                <a:cs typeface="Calibri"/>
              </a:rPr>
              <a:t>ee</a:t>
            </a:r>
            <a:r>
              <a:rPr lang="en-GB" sz="1200" b="1" dirty="0">
                <a:latin typeface="Microsoft YaHei" panose="020B0503020204020204" pitchFamily="34" charset="-122"/>
                <a:ea typeface="Microsoft YaHei" panose="020B0503020204020204" pitchFamily="34" charset="-122"/>
                <a:cs typeface="Calibri"/>
              </a:rPr>
              <a:t>s</a:t>
            </a:r>
          </a:p>
          <a:p>
            <a:pPr marL="6350" algn="ctr">
              <a:lnSpc>
                <a:spcPct val="100000"/>
              </a:lnSpc>
              <a:spcBef>
                <a:spcPts val="5"/>
              </a:spcBef>
            </a:pPr>
            <a:r>
              <a:rPr lang="en-GB" sz="1200" b="1" spc="-20" dirty="0">
                <a:latin typeface="Microsoft YaHei" panose="020B0503020204020204" pitchFamily="34" charset="-122"/>
                <a:ea typeface="Microsoft YaHei" panose="020B0503020204020204" pitchFamily="34" charset="-122"/>
                <a:cs typeface="Calibri"/>
              </a:rPr>
              <a:t>Stores</a:t>
            </a:r>
            <a:r>
              <a:rPr lang="en-GB" sz="1200" b="1" spc="-40" dirty="0">
                <a:latin typeface="Microsoft YaHei" panose="020B0503020204020204" pitchFamily="34" charset="-122"/>
                <a:ea typeface="Microsoft YaHei" panose="020B0503020204020204" pitchFamily="34" charset="-122"/>
                <a:cs typeface="Calibri"/>
              </a:rPr>
              <a:t> </a:t>
            </a:r>
            <a:r>
              <a:rPr lang="en-GB" sz="1200" b="1" dirty="0">
                <a:latin typeface="Microsoft YaHei" panose="020B0503020204020204" pitchFamily="34" charset="-122"/>
                <a:ea typeface="Microsoft YaHei" panose="020B0503020204020204" pitchFamily="34" charset="-122"/>
                <a:cs typeface="Calibri"/>
              </a:rPr>
              <a:t>&amp;</a:t>
            </a:r>
            <a:r>
              <a:rPr lang="en-GB" sz="1200" b="1" spc="25" dirty="0">
                <a:latin typeface="Microsoft YaHei" panose="020B0503020204020204" pitchFamily="34" charset="-122"/>
                <a:ea typeface="Microsoft YaHei" panose="020B0503020204020204" pitchFamily="34" charset="-122"/>
                <a:cs typeface="Calibri"/>
              </a:rPr>
              <a:t> </a:t>
            </a:r>
            <a:r>
              <a:rPr lang="en-GB" sz="1200" b="1" spc="-15" dirty="0" smtClean="0">
                <a:latin typeface="Microsoft YaHei" panose="020B0503020204020204" pitchFamily="34" charset="-122"/>
                <a:ea typeface="Microsoft YaHei" panose="020B0503020204020204" pitchFamily="34" charset="-122"/>
                <a:cs typeface="Calibri"/>
              </a:rPr>
              <a:t>Inventory </a:t>
            </a:r>
            <a:br>
              <a:rPr lang="en-GB" sz="1200" b="1" spc="-15" dirty="0" smtClean="0">
                <a:latin typeface="Microsoft YaHei" panose="020B0503020204020204" pitchFamily="34" charset="-122"/>
                <a:ea typeface="Microsoft YaHei" panose="020B0503020204020204" pitchFamily="34" charset="-122"/>
                <a:cs typeface="Calibri"/>
              </a:rPr>
            </a:br>
            <a:r>
              <a:rPr lang="en-GB" sz="1200" b="1" spc="-15" dirty="0" smtClean="0">
                <a:latin typeface="Microsoft YaHei" panose="020B0503020204020204" pitchFamily="34" charset="-122"/>
                <a:ea typeface="Microsoft YaHei" panose="020B0503020204020204" pitchFamily="34" charset="-122"/>
                <a:cs typeface="Calibri"/>
              </a:rPr>
              <a:t>1.9</a:t>
            </a:r>
            <a:r>
              <a:rPr lang="en-GB" sz="1200" b="1" spc="45" dirty="0" smtClean="0">
                <a:latin typeface="Microsoft YaHei" panose="020B0503020204020204" pitchFamily="34" charset="-122"/>
                <a:ea typeface="Microsoft YaHei" panose="020B0503020204020204" pitchFamily="34" charset="-122"/>
                <a:cs typeface="Calibri"/>
              </a:rPr>
              <a:t> </a:t>
            </a:r>
            <a:r>
              <a:rPr lang="en-GB" sz="1200" b="1" spc="25" dirty="0" err="1" smtClean="0">
                <a:latin typeface="Microsoft YaHei" panose="020B0503020204020204" pitchFamily="34" charset="-122"/>
                <a:ea typeface="Microsoft YaHei" panose="020B0503020204020204" pitchFamily="34" charset="-122"/>
                <a:cs typeface="Calibri"/>
              </a:rPr>
              <a:t>cr</a:t>
            </a:r>
            <a:r>
              <a:rPr lang="en-GB" sz="1200" b="1" spc="25" dirty="0" smtClean="0">
                <a:latin typeface="Microsoft YaHei" panose="020B0503020204020204" pitchFamily="34" charset="-122"/>
                <a:ea typeface="Microsoft YaHei" panose="020B0503020204020204" pitchFamily="34" charset="-122"/>
                <a:cs typeface="Calibri"/>
              </a:rPr>
              <a:t> 1 Rupee Internet through </a:t>
            </a:r>
            <a:r>
              <a:rPr lang="en-GB" sz="1200" b="1" spc="25" dirty="0" err="1" smtClean="0">
                <a:latin typeface="Microsoft YaHei" panose="020B0503020204020204" pitchFamily="34" charset="-122"/>
                <a:ea typeface="Microsoft YaHei" panose="020B0503020204020204" pitchFamily="34" charset="-122"/>
                <a:cs typeface="Calibri"/>
              </a:rPr>
              <a:t>Netbox</a:t>
            </a:r>
            <a:r>
              <a:rPr lang="en-GB" sz="1200" b="1" spc="25" dirty="0" smtClean="0">
                <a:latin typeface="Microsoft YaHei" panose="020B0503020204020204" pitchFamily="34" charset="-122"/>
                <a:ea typeface="Microsoft YaHei" panose="020B0503020204020204" pitchFamily="34" charset="-122"/>
                <a:cs typeface="Calibri"/>
              </a:rPr>
              <a:t/>
            </a:r>
            <a:br>
              <a:rPr lang="en-GB" sz="1200" b="1" spc="25" dirty="0" smtClean="0">
                <a:latin typeface="Microsoft YaHei" panose="020B0503020204020204" pitchFamily="34" charset="-122"/>
                <a:ea typeface="Microsoft YaHei" panose="020B0503020204020204" pitchFamily="34" charset="-122"/>
                <a:cs typeface="Calibri"/>
              </a:rPr>
            </a:br>
            <a:r>
              <a:rPr lang="en-GB" sz="1200" b="1" spc="25" dirty="0" smtClean="0">
                <a:latin typeface="Microsoft YaHei" panose="020B0503020204020204" pitchFamily="34" charset="-122"/>
                <a:ea typeface="Microsoft YaHei" panose="020B0503020204020204" pitchFamily="34" charset="-122"/>
                <a:cs typeface="Calibri"/>
              </a:rPr>
              <a:t/>
            </a:r>
            <a:br>
              <a:rPr lang="en-GB" sz="1200" b="1" spc="25" dirty="0" smtClean="0">
                <a:latin typeface="Microsoft YaHei" panose="020B0503020204020204" pitchFamily="34" charset="-122"/>
                <a:ea typeface="Microsoft YaHei" panose="020B0503020204020204" pitchFamily="34" charset="-122"/>
                <a:cs typeface="Calibri"/>
              </a:rPr>
            </a:br>
            <a:r>
              <a:rPr lang="en-GB" sz="1200" b="1" spc="25" dirty="0" smtClean="0">
                <a:latin typeface="Microsoft YaHei" panose="020B0503020204020204" pitchFamily="34" charset="-122"/>
                <a:ea typeface="Microsoft YaHei" panose="020B0503020204020204" pitchFamily="34" charset="-122"/>
                <a:cs typeface="Calibri"/>
              </a:rPr>
              <a:t>Rural Empowerment through </a:t>
            </a:r>
            <a:r>
              <a:rPr lang="en-GB" sz="1200" b="1" spc="25" dirty="0" smtClean="0">
                <a:solidFill>
                  <a:srgbClr val="00B050"/>
                </a:solidFill>
                <a:latin typeface="Microsoft YaHei" panose="020B0503020204020204" pitchFamily="34" charset="-122"/>
                <a:ea typeface="Microsoft YaHei" panose="020B0503020204020204" pitchFamily="34" charset="-122"/>
                <a:cs typeface="Calibri"/>
              </a:rPr>
              <a:t>Infonet Centre</a:t>
            </a:r>
            <a:endParaRPr lang="en-GB" sz="1200" b="1" dirty="0">
              <a:solidFill>
                <a:srgbClr val="00B050"/>
              </a:solidFill>
              <a:latin typeface="Microsoft YaHei" panose="020B0503020204020204" pitchFamily="34" charset="-122"/>
              <a:ea typeface="Microsoft YaHei" panose="020B0503020204020204" pitchFamily="34" charset="-122"/>
              <a:cs typeface="Calibri"/>
            </a:endParaRPr>
          </a:p>
          <a:p>
            <a:pPr algn="ctr">
              <a:lnSpc>
                <a:spcPct val="100000"/>
              </a:lnSpc>
              <a:spcBef>
                <a:spcPts val="30"/>
              </a:spcBef>
            </a:pPr>
            <a:endParaRPr lang="en-GB" sz="1200" b="1" dirty="0">
              <a:latin typeface="Microsoft YaHei" panose="020B0503020204020204" pitchFamily="34" charset="-122"/>
              <a:ea typeface="Microsoft YaHei" panose="020B0503020204020204" pitchFamily="34" charset="-122"/>
              <a:cs typeface="Calibri"/>
            </a:endParaRPr>
          </a:p>
          <a:p>
            <a:pPr marL="817880" marR="810260" indent="-4445" algn="ctr">
              <a:lnSpc>
                <a:spcPct val="100000"/>
              </a:lnSpc>
            </a:pPr>
            <a:r>
              <a:rPr lang="en-GB" sz="1200" b="1" spc="25" dirty="0">
                <a:latin typeface="Microsoft YaHei" panose="020B0503020204020204" pitchFamily="34" charset="-122"/>
                <a:ea typeface="Microsoft YaHei" panose="020B0503020204020204" pitchFamily="34" charset="-122"/>
                <a:cs typeface="Calibri"/>
              </a:rPr>
              <a:t>O</a:t>
            </a:r>
            <a:r>
              <a:rPr lang="en-GB" sz="1200" b="1" spc="5" dirty="0">
                <a:latin typeface="Microsoft YaHei" panose="020B0503020204020204" pitchFamily="34" charset="-122"/>
                <a:ea typeface="Microsoft YaHei" panose="020B0503020204020204" pitchFamily="34" charset="-122"/>
                <a:cs typeface="Calibri"/>
              </a:rPr>
              <a:t>w</a:t>
            </a:r>
            <a:r>
              <a:rPr lang="en-GB" sz="1200" b="1" dirty="0">
                <a:latin typeface="Microsoft YaHei" panose="020B0503020204020204" pitchFamily="34" charset="-122"/>
                <a:ea typeface="Microsoft YaHei" panose="020B0503020204020204" pitchFamily="34" charset="-122"/>
                <a:cs typeface="Calibri"/>
              </a:rPr>
              <a:t>n</a:t>
            </a:r>
            <a:r>
              <a:rPr lang="en-GB" sz="1200" b="1" spc="-135" dirty="0">
                <a:latin typeface="Microsoft YaHei" panose="020B0503020204020204" pitchFamily="34" charset="-122"/>
                <a:ea typeface="Microsoft YaHei" panose="020B0503020204020204" pitchFamily="34" charset="-122"/>
                <a:cs typeface="Calibri"/>
              </a:rPr>
              <a:t> </a:t>
            </a:r>
            <a:r>
              <a:rPr lang="en-GB" sz="1200" b="1" spc="-15" dirty="0">
                <a:latin typeface="Microsoft YaHei" panose="020B0503020204020204" pitchFamily="34" charset="-122"/>
                <a:ea typeface="Microsoft YaHei" panose="020B0503020204020204" pitchFamily="34" charset="-122"/>
                <a:cs typeface="Calibri"/>
              </a:rPr>
              <a:t>o</a:t>
            </a:r>
            <a:r>
              <a:rPr lang="en-GB" sz="1200" b="1" spc="20" dirty="0">
                <a:latin typeface="Microsoft YaHei" panose="020B0503020204020204" pitchFamily="34" charset="-122"/>
                <a:ea typeface="Microsoft YaHei" panose="020B0503020204020204" pitchFamily="34" charset="-122"/>
                <a:cs typeface="Calibri"/>
              </a:rPr>
              <a:t>ff</a:t>
            </a:r>
            <a:r>
              <a:rPr lang="en-GB" sz="1200" b="1" spc="15" dirty="0">
                <a:latin typeface="Microsoft YaHei" panose="020B0503020204020204" pitchFamily="34" charset="-122"/>
                <a:ea typeface="Microsoft YaHei" panose="020B0503020204020204" pitchFamily="34" charset="-122"/>
                <a:cs typeface="Calibri"/>
              </a:rPr>
              <a:t>i</a:t>
            </a:r>
            <a:r>
              <a:rPr lang="en-GB" sz="1200" b="1" spc="25" dirty="0">
                <a:latin typeface="Microsoft YaHei" panose="020B0503020204020204" pitchFamily="34" charset="-122"/>
                <a:ea typeface="Microsoft YaHei" panose="020B0503020204020204" pitchFamily="34" charset="-122"/>
                <a:cs typeface="Calibri"/>
              </a:rPr>
              <a:t>c</a:t>
            </a:r>
            <a:r>
              <a:rPr lang="en-GB" sz="1200" b="1" spc="-35" dirty="0">
                <a:latin typeface="Microsoft YaHei" panose="020B0503020204020204" pitchFamily="34" charset="-122"/>
                <a:ea typeface="Microsoft YaHei" panose="020B0503020204020204" pitchFamily="34" charset="-122"/>
                <a:cs typeface="Calibri"/>
              </a:rPr>
              <a:t>e</a:t>
            </a:r>
            <a:r>
              <a:rPr lang="en-GB" sz="1200" b="1" dirty="0">
                <a:latin typeface="Microsoft YaHei" panose="020B0503020204020204" pitchFamily="34" charset="-122"/>
                <a:ea typeface="Microsoft YaHei" panose="020B0503020204020204" pitchFamily="34" charset="-122"/>
                <a:cs typeface="Calibri"/>
              </a:rPr>
              <a:t>s</a:t>
            </a:r>
            <a:r>
              <a:rPr lang="en-GB" sz="1200" b="1" spc="-35" dirty="0">
                <a:latin typeface="Microsoft YaHei" panose="020B0503020204020204" pitchFamily="34" charset="-122"/>
                <a:ea typeface="Microsoft YaHei" panose="020B0503020204020204" pitchFamily="34" charset="-122"/>
                <a:cs typeface="Calibri"/>
              </a:rPr>
              <a:t> </a:t>
            </a:r>
            <a:r>
              <a:rPr lang="en-GB" sz="1200" b="1" spc="-30" dirty="0">
                <a:latin typeface="Microsoft YaHei" panose="020B0503020204020204" pitchFamily="34" charset="-122"/>
                <a:ea typeface="Microsoft YaHei" panose="020B0503020204020204" pitchFamily="34" charset="-122"/>
                <a:cs typeface="Calibri"/>
              </a:rPr>
              <a:t>t</a:t>
            </a:r>
            <a:r>
              <a:rPr lang="en-GB" sz="1200" b="1" dirty="0">
                <a:latin typeface="Microsoft YaHei" panose="020B0503020204020204" pitchFamily="34" charset="-122"/>
                <a:ea typeface="Microsoft YaHei" panose="020B0503020204020204" pitchFamily="34" charset="-122"/>
                <a:cs typeface="Calibri"/>
              </a:rPr>
              <a:t>o  </a:t>
            </a:r>
            <a:r>
              <a:rPr lang="en-GB" sz="1200" b="1" spc="25" dirty="0">
                <a:latin typeface="Microsoft YaHei" panose="020B0503020204020204" pitchFamily="34" charset="-122"/>
                <a:ea typeface="Microsoft YaHei" panose="020B0503020204020204" pitchFamily="34" charset="-122"/>
                <a:cs typeface="Calibri"/>
              </a:rPr>
              <a:t>c</a:t>
            </a:r>
            <a:r>
              <a:rPr lang="en-GB" sz="1200" b="1" spc="-15" dirty="0">
                <a:latin typeface="Microsoft YaHei" panose="020B0503020204020204" pitchFamily="34" charset="-122"/>
                <a:ea typeface="Microsoft YaHei" panose="020B0503020204020204" pitchFamily="34" charset="-122"/>
                <a:cs typeface="Calibri"/>
              </a:rPr>
              <a:t>o</a:t>
            </a:r>
            <a:r>
              <a:rPr lang="en-GB" sz="1200" b="1" spc="-25" dirty="0">
                <a:latin typeface="Microsoft YaHei" panose="020B0503020204020204" pitchFamily="34" charset="-122"/>
                <a:ea typeface="Microsoft YaHei" panose="020B0503020204020204" pitchFamily="34" charset="-122"/>
                <a:cs typeface="Calibri"/>
              </a:rPr>
              <a:t>v</a:t>
            </a:r>
            <a:r>
              <a:rPr lang="en-GB" sz="1200" b="1" spc="-35" dirty="0">
                <a:latin typeface="Microsoft YaHei" panose="020B0503020204020204" pitchFamily="34" charset="-122"/>
                <a:ea typeface="Microsoft YaHei" panose="020B0503020204020204" pitchFamily="34" charset="-122"/>
                <a:cs typeface="Calibri"/>
              </a:rPr>
              <a:t>e</a:t>
            </a:r>
            <a:r>
              <a:rPr lang="en-GB" sz="1200" b="1" dirty="0">
                <a:latin typeface="Microsoft YaHei" panose="020B0503020204020204" pitchFamily="34" charset="-122"/>
                <a:ea typeface="Microsoft YaHei" panose="020B0503020204020204" pitchFamily="34" charset="-122"/>
                <a:cs typeface="Calibri"/>
              </a:rPr>
              <a:t>r</a:t>
            </a:r>
            <a:r>
              <a:rPr lang="en-GB" sz="1200" b="1" spc="-100" dirty="0">
                <a:latin typeface="Microsoft YaHei" panose="020B0503020204020204" pitchFamily="34" charset="-122"/>
                <a:ea typeface="Microsoft YaHei" panose="020B0503020204020204" pitchFamily="34" charset="-122"/>
                <a:cs typeface="Calibri"/>
              </a:rPr>
              <a:t> </a:t>
            </a:r>
            <a:r>
              <a:rPr lang="en-GB" sz="1200" b="1" dirty="0">
                <a:latin typeface="Microsoft YaHei" panose="020B0503020204020204" pitchFamily="34" charset="-122"/>
                <a:ea typeface="Microsoft YaHei" panose="020B0503020204020204" pitchFamily="34" charset="-122"/>
                <a:cs typeface="Calibri"/>
              </a:rPr>
              <a:t>a</a:t>
            </a:r>
            <a:r>
              <a:rPr lang="en-GB" sz="1200" b="1" spc="15" dirty="0">
                <a:latin typeface="Microsoft YaHei" panose="020B0503020204020204" pitchFamily="34" charset="-122"/>
                <a:ea typeface="Microsoft YaHei" panose="020B0503020204020204" pitchFamily="34" charset="-122"/>
                <a:cs typeface="Calibri"/>
              </a:rPr>
              <a:t>l</a:t>
            </a:r>
            <a:r>
              <a:rPr lang="en-GB" sz="1200" b="1" dirty="0">
                <a:latin typeface="Microsoft YaHei" panose="020B0503020204020204" pitchFamily="34" charset="-122"/>
                <a:ea typeface="Microsoft YaHei" panose="020B0503020204020204" pitchFamily="34" charset="-122"/>
                <a:cs typeface="Calibri"/>
              </a:rPr>
              <a:t>l</a:t>
            </a:r>
            <a:r>
              <a:rPr lang="en-GB" sz="1200" b="1" spc="40" dirty="0">
                <a:latin typeface="Microsoft YaHei" panose="020B0503020204020204" pitchFamily="34" charset="-122"/>
                <a:ea typeface="Microsoft YaHei" panose="020B0503020204020204" pitchFamily="34" charset="-122"/>
                <a:cs typeface="Calibri"/>
              </a:rPr>
              <a:t> </a:t>
            </a:r>
            <a:r>
              <a:rPr lang="en-GB" sz="1200" b="1" spc="-15" dirty="0">
                <a:latin typeface="Microsoft YaHei" panose="020B0503020204020204" pitchFamily="34" charset="-122"/>
                <a:ea typeface="Microsoft YaHei" panose="020B0503020204020204" pitchFamily="34" charset="-122"/>
                <a:cs typeface="Calibri"/>
              </a:rPr>
              <a:t>d</a:t>
            </a:r>
            <a:r>
              <a:rPr lang="en-GB" sz="1200" b="1" spc="15" dirty="0">
                <a:latin typeface="Microsoft YaHei" panose="020B0503020204020204" pitchFamily="34" charset="-122"/>
                <a:ea typeface="Microsoft YaHei" panose="020B0503020204020204" pitchFamily="34" charset="-122"/>
                <a:cs typeface="Calibri"/>
              </a:rPr>
              <a:t>i</a:t>
            </a:r>
            <a:r>
              <a:rPr lang="en-GB" sz="1200" b="1" spc="10" dirty="0">
                <a:latin typeface="Microsoft YaHei" panose="020B0503020204020204" pitchFamily="34" charset="-122"/>
                <a:ea typeface="Microsoft YaHei" panose="020B0503020204020204" pitchFamily="34" charset="-122"/>
                <a:cs typeface="Calibri"/>
              </a:rPr>
              <a:t>s</a:t>
            </a:r>
            <a:r>
              <a:rPr lang="en-GB" sz="1200" b="1" spc="-30" dirty="0">
                <a:latin typeface="Microsoft YaHei" panose="020B0503020204020204" pitchFamily="34" charset="-122"/>
                <a:ea typeface="Microsoft YaHei" panose="020B0503020204020204" pitchFamily="34" charset="-122"/>
                <a:cs typeface="Calibri"/>
              </a:rPr>
              <a:t>t</a:t>
            </a:r>
            <a:r>
              <a:rPr lang="en-GB" sz="1200" b="1" spc="15" dirty="0">
                <a:latin typeface="Microsoft YaHei" panose="020B0503020204020204" pitchFamily="34" charset="-122"/>
                <a:ea typeface="Microsoft YaHei" panose="020B0503020204020204" pitchFamily="34" charset="-122"/>
                <a:cs typeface="Calibri"/>
              </a:rPr>
              <a:t>ri</a:t>
            </a:r>
            <a:r>
              <a:rPr lang="en-GB" sz="1200" b="1" spc="25" dirty="0">
                <a:latin typeface="Microsoft YaHei" panose="020B0503020204020204" pitchFamily="34" charset="-122"/>
                <a:ea typeface="Microsoft YaHei" panose="020B0503020204020204" pitchFamily="34" charset="-122"/>
                <a:cs typeface="Calibri"/>
              </a:rPr>
              <a:t>c</a:t>
            </a:r>
            <a:r>
              <a:rPr lang="en-GB" sz="1200" b="1" spc="-30" dirty="0">
                <a:latin typeface="Microsoft YaHei" panose="020B0503020204020204" pitchFamily="34" charset="-122"/>
                <a:ea typeface="Microsoft YaHei" panose="020B0503020204020204" pitchFamily="34" charset="-122"/>
                <a:cs typeface="Calibri"/>
              </a:rPr>
              <a:t>t</a:t>
            </a:r>
            <a:r>
              <a:rPr lang="en-GB" sz="1200" b="1" dirty="0">
                <a:latin typeface="Microsoft YaHei" panose="020B0503020204020204" pitchFamily="34" charset="-122"/>
                <a:ea typeface="Microsoft YaHei" panose="020B0503020204020204" pitchFamily="34" charset="-122"/>
                <a:cs typeface="Calibri"/>
              </a:rPr>
              <a:t>s</a:t>
            </a:r>
          </a:p>
          <a:p>
            <a:pPr algn="ctr">
              <a:lnSpc>
                <a:spcPct val="100000"/>
              </a:lnSpc>
              <a:spcBef>
                <a:spcPts val="30"/>
              </a:spcBef>
            </a:pPr>
            <a:endParaRPr lang="en-GB" sz="1200" b="1" dirty="0">
              <a:latin typeface="Microsoft YaHei" panose="020B0503020204020204" pitchFamily="34" charset="-122"/>
              <a:ea typeface="Microsoft YaHei" panose="020B0503020204020204" pitchFamily="34" charset="-122"/>
              <a:cs typeface="Calibri"/>
            </a:endParaRPr>
          </a:p>
          <a:p>
            <a:pPr marL="826769" marR="822960" indent="5715" algn="ctr">
              <a:lnSpc>
                <a:spcPct val="100000"/>
              </a:lnSpc>
              <a:spcBef>
                <a:spcPts val="5"/>
              </a:spcBef>
            </a:pPr>
            <a:r>
              <a:rPr lang="en-GB" sz="1200" b="1" spc="20" dirty="0" smtClean="0">
                <a:solidFill>
                  <a:srgbClr val="00B050"/>
                </a:solidFill>
                <a:latin typeface="Microsoft YaHei" panose="020B0503020204020204" pitchFamily="34" charset="-122"/>
                <a:ea typeface="Microsoft YaHei" panose="020B0503020204020204" pitchFamily="34" charset="-122"/>
                <a:cs typeface="Calibri"/>
              </a:rPr>
              <a:t>540</a:t>
            </a:r>
            <a:r>
              <a:rPr lang="en-GB" sz="1200" b="1" dirty="0">
                <a:solidFill>
                  <a:srgbClr val="00B050"/>
                </a:solidFill>
                <a:latin typeface="Microsoft YaHei" panose="020B0503020204020204" pitchFamily="34" charset="-122"/>
                <a:ea typeface="Microsoft YaHei" panose="020B0503020204020204" pitchFamily="34" charset="-122"/>
                <a:cs typeface="Calibri"/>
              </a:rPr>
              <a:t>+</a:t>
            </a:r>
            <a:r>
              <a:rPr lang="en-GB" sz="1200" b="1" spc="-145" dirty="0">
                <a:solidFill>
                  <a:srgbClr val="00B050"/>
                </a:solidFill>
                <a:latin typeface="Microsoft YaHei" panose="020B0503020204020204" pitchFamily="34" charset="-122"/>
                <a:ea typeface="Microsoft YaHei" panose="020B0503020204020204" pitchFamily="34" charset="-122"/>
                <a:cs typeface="Calibri"/>
              </a:rPr>
              <a:t> </a:t>
            </a:r>
            <a:r>
              <a:rPr lang="en-GB" sz="1200" b="1" spc="-160" dirty="0">
                <a:latin typeface="Microsoft YaHei" panose="020B0503020204020204" pitchFamily="34" charset="-122"/>
                <a:ea typeface="Microsoft YaHei" panose="020B0503020204020204" pitchFamily="34" charset="-122"/>
                <a:cs typeface="Calibri"/>
              </a:rPr>
              <a:t>T</a:t>
            </a:r>
            <a:r>
              <a:rPr lang="en-GB" sz="1200" b="1" spc="-15" dirty="0">
                <a:latin typeface="Microsoft YaHei" panose="020B0503020204020204" pitchFamily="34" charset="-122"/>
                <a:ea typeface="Microsoft YaHei" panose="020B0503020204020204" pitchFamily="34" charset="-122"/>
                <a:cs typeface="Calibri"/>
              </a:rPr>
              <a:t>o</a:t>
            </a:r>
            <a:r>
              <a:rPr lang="en-GB" sz="1200" b="1" spc="5" dirty="0">
                <a:latin typeface="Microsoft YaHei" panose="020B0503020204020204" pitchFamily="34" charset="-122"/>
                <a:ea typeface="Microsoft YaHei" panose="020B0503020204020204" pitchFamily="34" charset="-122"/>
                <a:cs typeface="Calibri"/>
              </a:rPr>
              <a:t>w</a:t>
            </a:r>
            <a:r>
              <a:rPr lang="en-GB" sz="1200" b="1" spc="-35" dirty="0">
                <a:latin typeface="Microsoft YaHei" panose="020B0503020204020204" pitchFamily="34" charset="-122"/>
                <a:ea typeface="Microsoft YaHei" panose="020B0503020204020204" pitchFamily="34" charset="-122"/>
                <a:cs typeface="Calibri"/>
              </a:rPr>
              <a:t>e</a:t>
            </a:r>
            <a:r>
              <a:rPr lang="en-GB" sz="1200" b="1" spc="15" dirty="0">
                <a:latin typeface="Microsoft YaHei" panose="020B0503020204020204" pitchFamily="34" charset="-122"/>
                <a:ea typeface="Microsoft YaHei" panose="020B0503020204020204" pitchFamily="34" charset="-122"/>
                <a:cs typeface="Calibri"/>
              </a:rPr>
              <a:t>r</a:t>
            </a:r>
            <a:r>
              <a:rPr lang="en-GB" sz="1200" b="1" dirty="0">
                <a:latin typeface="Microsoft YaHei" panose="020B0503020204020204" pitchFamily="34" charset="-122"/>
                <a:ea typeface="Microsoft YaHei" panose="020B0503020204020204" pitchFamily="34" charset="-122"/>
                <a:cs typeface="Calibri"/>
              </a:rPr>
              <a:t>s  </a:t>
            </a:r>
            <a:r>
              <a:rPr lang="en-GB" sz="1200" b="1" spc="20" dirty="0" smtClean="0">
                <a:solidFill>
                  <a:srgbClr val="00B050"/>
                </a:solidFill>
                <a:latin typeface="Microsoft YaHei" panose="020B0503020204020204" pitchFamily="34" charset="-122"/>
                <a:ea typeface="Microsoft YaHei" panose="020B0503020204020204" pitchFamily="34" charset="-122"/>
                <a:cs typeface="Calibri"/>
              </a:rPr>
              <a:t>20</a:t>
            </a:r>
            <a:r>
              <a:rPr lang="en-GB" sz="1200" b="1" dirty="0" smtClean="0">
                <a:solidFill>
                  <a:srgbClr val="00B050"/>
                </a:solidFill>
                <a:latin typeface="Microsoft YaHei" panose="020B0503020204020204" pitchFamily="34" charset="-122"/>
                <a:ea typeface="Microsoft YaHei" panose="020B0503020204020204" pitchFamily="34" charset="-122"/>
                <a:cs typeface="Calibri"/>
              </a:rPr>
              <a:t>G</a:t>
            </a:r>
            <a:r>
              <a:rPr lang="en-GB" sz="1200" b="1" spc="-110" dirty="0" smtClean="0">
                <a:latin typeface="Microsoft YaHei" panose="020B0503020204020204" pitchFamily="34" charset="-122"/>
                <a:ea typeface="Microsoft YaHei" panose="020B0503020204020204" pitchFamily="34" charset="-122"/>
                <a:cs typeface="Calibri"/>
              </a:rPr>
              <a:t> </a:t>
            </a:r>
            <a:r>
              <a:rPr lang="en-GB" sz="1200" b="1" spc="-25" dirty="0">
                <a:latin typeface="Microsoft YaHei" panose="020B0503020204020204" pitchFamily="34" charset="-122"/>
                <a:ea typeface="Microsoft YaHei" panose="020B0503020204020204" pitchFamily="34" charset="-122"/>
                <a:cs typeface="Calibri"/>
              </a:rPr>
              <a:t>+</a:t>
            </a:r>
            <a:r>
              <a:rPr lang="en-GB" sz="1200" b="1" spc="25" dirty="0">
                <a:latin typeface="Microsoft YaHei" panose="020B0503020204020204" pitchFamily="34" charset="-122"/>
                <a:ea typeface="Microsoft YaHei" panose="020B0503020204020204" pitchFamily="34" charset="-122"/>
                <a:cs typeface="Calibri"/>
              </a:rPr>
              <a:t>B</a:t>
            </a:r>
            <a:r>
              <a:rPr lang="en-GB" sz="1200" b="1" dirty="0">
                <a:latin typeface="Microsoft YaHei" panose="020B0503020204020204" pitchFamily="34" charset="-122"/>
                <a:ea typeface="Microsoft YaHei" panose="020B0503020204020204" pitchFamily="34" charset="-122"/>
                <a:cs typeface="Calibri"/>
              </a:rPr>
              <a:t>a</a:t>
            </a:r>
            <a:r>
              <a:rPr lang="en-GB" sz="1200" b="1" spc="-10" dirty="0">
                <a:latin typeface="Microsoft YaHei" panose="020B0503020204020204" pitchFamily="34" charset="-122"/>
                <a:ea typeface="Microsoft YaHei" panose="020B0503020204020204" pitchFamily="34" charset="-122"/>
                <a:cs typeface="Calibri"/>
              </a:rPr>
              <a:t>n</a:t>
            </a:r>
            <a:r>
              <a:rPr lang="en-GB" sz="1200" b="1" spc="-15" dirty="0">
                <a:latin typeface="Microsoft YaHei" panose="020B0503020204020204" pitchFamily="34" charset="-122"/>
                <a:ea typeface="Microsoft YaHei" panose="020B0503020204020204" pitchFamily="34" charset="-122"/>
                <a:cs typeface="Calibri"/>
              </a:rPr>
              <a:t>d</a:t>
            </a:r>
            <a:r>
              <a:rPr lang="en-GB" sz="1200" b="1" spc="5" dirty="0">
                <a:latin typeface="Microsoft YaHei" panose="020B0503020204020204" pitchFamily="34" charset="-122"/>
                <a:ea typeface="Microsoft YaHei" panose="020B0503020204020204" pitchFamily="34" charset="-122"/>
                <a:cs typeface="Calibri"/>
              </a:rPr>
              <a:t>w</a:t>
            </a:r>
            <a:r>
              <a:rPr lang="en-GB" sz="1200" b="1" spc="15" dirty="0">
                <a:latin typeface="Microsoft YaHei" panose="020B0503020204020204" pitchFamily="34" charset="-122"/>
                <a:ea typeface="Microsoft YaHei" panose="020B0503020204020204" pitchFamily="34" charset="-122"/>
                <a:cs typeface="Calibri"/>
              </a:rPr>
              <a:t>i</a:t>
            </a:r>
            <a:r>
              <a:rPr lang="en-GB" sz="1200" b="1" spc="-15" dirty="0">
                <a:latin typeface="Microsoft YaHei" panose="020B0503020204020204" pitchFamily="34" charset="-122"/>
                <a:ea typeface="Microsoft YaHei" panose="020B0503020204020204" pitchFamily="34" charset="-122"/>
                <a:cs typeface="Calibri"/>
              </a:rPr>
              <a:t>d</a:t>
            </a:r>
            <a:r>
              <a:rPr lang="en-GB" sz="1200" b="1" spc="-30" dirty="0">
                <a:latin typeface="Microsoft YaHei" panose="020B0503020204020204" pitchFamily="34" charset="-122"/>
                <a:ea typeface="Microsoft YaHei" panose="020B0503020204020204" pitchFamily="34" charset="-122"/>
                <a:cs typeface="Calibri"/>
              </a:rPr>
              <a:t>t</a:t>
            </a:r>
            <a:r>
              <a:rPr lang="en-GB" sz="1200" b="1" dirty="0">
                <a:latin typeface="Microsoft YaHei" panose="020B0503020204020204" pitchFamily="34" charset="-122"/>
                <a:ea typeface="Microsoft YaHei" panose="020B0503020204020204" pitchFamily="34" charset="-122"/>
                <a:cs typeface="Calibri"/>
              </a:rPr>
              <a:t>h</a:t>
            </a:r>
          </a:p>
          <a:p>
            <a:pPr algn="ctr">
              <a:lnSpc>
                <a:spcPct val="100000"/>
              </a:lnSpc>
              <a:spcBef>
                <a:spcPts val="30"/>
              </a:spcBef>
            </a:pPr>
            <a:endParaRPr lang="en-GB" sz="1200" b="1" dirty="0">
              <a:latin typeface="Microsoft YaHei" panose="020B0503020204020204" pitchFamily="34" charset="-122"/>
              <a:ea typeface="Microsoft YaHei" panose="020B0503020204020204" pitchFamily="34" charset="-122"/>
              <a:cs typeface="Calibri"/>
            </a:endParaRPr>
          </a:p>
          <a:p>
            <a:pPr algn="ctr">
              <a:lnSpc>
                <a:spcPct val="100000"/>
              </a:lnSpc>
            </a:pPr>
            <a:r>
              <a:rPr lang="en-GB" sz="1200" b="1" dirty="0">
                <a:latin typeface="Microsoft YaHei" panose="020B0503020204020204" pitchFamily="34" charset="-122"/>
                <a:ea typeface="Microsoft YaHei" panose="020B0503020204020204" pitchFamily="34" charset="-122"/>
                <a:cs typeface="Calibri"/>
              </a:rPr>
              <a:t>Long</a:t>
            </a:r>
            <a:r>
              <a:rPr lang="en-GB" sz="1200" b="1" spc="-45" dirty="0">
                <a:latin typeface="Microsoft YaHei" panose="020B0503020204020204" pitchFamily="34" charset="-122"/>
                <a:ea typeface="Microsoft YaHei" panose="020B0503020204020204" pitchFamily="34" charset="-122"/>
                <a:cs typeface="Calibri"/>
              </a:rPr>
              <a:t> </a:t>
            </a:r>
            <a:r>
              <a:rPr lang="en-GB" sz="1200" b="1" spc="-15" dirty="0">
                <a:latin typeface="Microsoft YaHei" panose="020B0503020204020204" pitchFamily="34" charset="-122"/>
                <a:ea typeface="Microsoft YaHei" panose="020B0503020204020204" pitchFamily="34" charset="-122"/>
                <a:cs typeface="Calibri"/>
              </a:rPr>
              <a:t>term</a:t>
            </a:r>
            <a:r>
              <a:rPr lang="en-GB" sz="1200" b="1" spc="-55" dirty="0">
                <a:latin typeface="Microsoft YaHei" panose="020B0503020204020204" pitchFamily="34" charset="-122"/>
                <a:ea typeface="Microsoft YaHei" panose="020B0503020204020204" pitchFamily="34" charset="-122"/>
                <a:cs typeface="Calibri"/>
              </a:rPr>
              <a:t> </a:t>
            </a:r>
            <a:r>
              <a:rPr lang="en-GB" sz="1200" b="1" spc="-15" dirty="0">
                <a:latin typeface="Microsoft YaHei" panose="020B0503020204020204" pitchFamily="34" charset="-122"/>
                <a:ea typeface="Microsoft YaHei" panose="020B0503020204020204" pitchFamily="34" charset="-122"/>
                <a:cs typeface="Calibri"/>
              </a:rPr>
              <a:t>Partners</a:t>
            </a:r>
            <a:r>
              <a:rPr lang="en-GB" sz="1200" b="1" spc="25" dirty="0">
                <a:latin typeface="Microsoft YaHei" panose="020B0503020204020204" pitchFamily="34" charset="-122"/>
                <a:ea typeface="Microsoft YaHei" panose="020B0503020204020204" pitchFamily="34" charset="-122"/>
                <a:cs typeface="Calibri"/>
              </a:rPr>
              <a:t> </a:t>
            </a:r>
            <a:r>
              <a:rPr lang="en-GB" sz="1200" b="1" dirty="0">
                <a:latin typeface="Microsoft YaHei" panose="020B0503020204020204" pitchFamily="34" charset="-122"/>
                <a:ea typeface="Microsoft YaHei" panose="020B0503020204020204" pitchFamily="34" charset="-122"/>
                <a:cs typeface="Calibri"/>
              </a:rPr>
              <a:t>&amp;</a:t>
            </a:r>
            <a:r>
              <a:rPr lang="en-GB" sz="1200" b="1" spc="5" dirty="0">
                <a:latin typeface="Microsoft YaHei" panose="020B0503020204020204" pitchFamily="34" charset="-122"/>
                <a:ea typeface="Microsoft YaHei" panose="020B0503020204020204" pitchFamily="34" charset="-122"/>
                <a:cs typeface="Calibri"/>
              </a:rPr>
              <a:t> </a:t>
            </a:r>
            <a:r>
              <a:rPr lang="en-GB" sz="1200" b="1" spc="-25" dirty="0">
                <a:latin typeface="Microsoft YaHei" panose="020B0503020204020204" pitchFamily="34" charset="-122"/>
                <a:ea typeface="Microsoft YaHei" panose="020B0503020204020204" pitchFamily="34" charset="-122"/>
                <a:cs typeface="Calibri"/>
              </a:rPr>
              <a:t>Vendors</a:t>
            </a:r>
            <a:endParaRPr lang="en-GB" sz="1200" b="1" dirty="0">
              <a:latin typeface="Microsoft YaHei" panose="020B0503020204020204" pitchFamily="34" charset="-122"/>
              <a:ea typeface="Microsoft YaHei" panose="020B0503020204020204" pitchFamily="34" charset="-122"/>
              <a:cs typeface="Calibri"/>
            </a:endParaRPr>
          </a:p>
          <a:p>
            <a:pPr>
              <a:lnSpc>
                <a:spcPct val="100000"/>
              </a:lnSpc>
              <a:spcBef>
                <a:spcPts val="10"/>
              </a:spcBef>
            </a:pPr>
            <a:endParaRPr sz="1600" dirty="0">
              <a:latin typeface="Times New Roman"/>
              <a:cs typeface="Times New Roman"/>
            </a:endParaRPr>
          </a:p>
        </p:txBody>
      </p:sp>
      <p:sp>
        <p:nvSpPr>
          <p:cNvPr id="57" name="object 12"/>
          <p:cNvSpPr txBox="1">
            <a:spLocks/>
          </p:cNvSpPr>
          <p:nvPr/>
        </p:nvSpPr>
        <p:spPr>
          <a:xfrm>
            <a:off x="5117972" y="1592442"/>
            <a:ext cx="1336040" cy="400685"/>
          </a:xfrm>
          <a:prstGeom prst="rect">
            <a:avLst/>
          </a:prstGeom>
          <a:ln w="12700">
            <a:solidFill>
              <a:srgbClr val="41709C"/>
            </a:solidFill>
          </a:ln>
        </p:spPr>
        <p:txBody>
          <a:bodyPr vert="horz" wrap="square" lIns="0" tIns="3175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37795">
              <a:lnSpc>
                <a:spcPct val="100000"/>
              </a:lnSpc>
              <a:spcBef>
                <a:spcPts val="250"/>
              </a:spcBef>
            </a:pPr>
            <a:r>
              <a:rPr lang="en-US" sz="2000" spc="40" dirty="0" smtClean="0">
                <a:solidFill>
                  <a:srgbClr val="000000"/>
                </a:solidFill>
                <a:latin typeface="Calibri"/>
                <a:cs typeface="Calibri"/>
              </a:rPr>
              <a:t>O</a:t>
            </a:r>
            <a:r>
              <a:rPr lang="en-US" sz="2000" spc="20" dirty="0" smtClean="0">
                <a:solidFill>
                  <a:srgbClr val="000000"/>
                </a:solidFill>
                <a:latin typeface="Calibri"/>
                <a:cs typeface="Calibri"/>
              </a:rPr>
              <a:t>u</a:t>
            </a:r>
            <a:r>
              <a:rPr lang="en-US" sz="2000" spc="5" dirty="0" smtClean="0">
                <a:solidFill>
                  <a:srgbClr val="000000"/>
                </a:solidFill>
                <a:latin typeface="Calibri"/>
                <a:cs typeface="Calibri"/>
              </a:rPr>
              <a:t>r</a:t>
            </a:r>
            <a:r>
              <a:rPr lang="en-US" sz="2000" spc="-150" dirty="0" smtClean="0">
                <a:solidFill>
                  <a:srgbClr val="000000"/>
                </a:solidFill>
                <a:latin typeface="Calibri"/>
                <a:cs typeface="Calibri"/>
              </a:rPr>
              <a:t> </a:t>
            </a:r>
            <a:r>
              <a:rPr lang="en-US" sz="2000" spc="-5" dirty="0" smtClean="0">
                <a:solidFill>
                  <a:srgbClr val="000000"/>
                </a:solidFill>
                <a:latin typeface="Calibri"/>
                <a:cs typeface="Calibri"/>
              </a:rPr>
              <a:t>A</a:t>
            </a:r>
            <a:r>
              <a:rPr lang="en-US" sz="2000" dirty="0" smtClean="0">
                <a:solidFill>
                  <a:srgbClr val="000000"/>
                </a:solidFill>
                <a:latin typeface="Calibri"/>
                <a:cs typeface="Calibri"/>
              </a:rPr>
              <a:t>ss</a:t>
            </a:r>
            <a:r>
              <a:rPr lang="en-US" sz="2000" spc="10" dirty="0" smtClean="0">
                <a:solidFill>
                  <a:srgbClr val="000000"/>
                </a:solidFill>
                <a:latin typeface="Calibri"/>
                <a:cs typeface="Calibri"/>
              </a:rPr>
              <a:t>e</a:t>
            </a:r>
            <a:r>
              <a:rPr lang="en-US" sz="2000" spc="-25" dirty="0" smtClean="0">
                <a:solidFill>
                  <a:srgbClr val="000000"/>
                </a:solidFill>
                <a:latin typeface="Calibri"/>
                <a:cs typeface="Calibri"/>
              </a:rPr>
              <a:t>t</a:t>
            </a:r>
            <a:r>
              <a:rPr lang="en-US" sz="2000" spc="5" dirty="0" smtClean="0">
                <a:solidFill>
                  <a:srgbClr val="000000"/>
                </a:solidFill>
                <a:latin typeface="Calibri"/>
                <a:cs typeface="Calibri"/>
              </a:rPr>
              <a:t>s</a:t>
            </a:r>
            <a:endParaRPr lang="en-US" sz="2000" dirty="0">
              <a:latin typeface="Calibri"/>
              <a:cs typeface="Calibri"/>
            </a:endParaRPr>
          </a:p>
        </p:txBody>
      </p:sp>
      <p:pic>
        <p:nvPicPr>
          <p:cNvPr id="58" name="object 13"/>
          <p:cNvPicPr/>
          <p:nvPr/>
        </p:nvPicPr>
        <p:blipFill>
          <a:blip r:embed="rId4" cstate="print"/>
          <a:stretch>
            <a:fillRect/>
          </a:stretch>
        </p:blipFill>
        <p:spPr>
          <a:xfrm>
            <a:off x="7686730" y="4512280"/>
            <a:ext cx="4091828" cy="1726026"/>
          </a:xfrm>
          <a:prstGeom prst="rect">
            <a:avLst/>
          </a:prstGeom>
        </p:spPr>
      </p:pic>
      <p:sp>
        <p:nvSpPr>
          <p:cNvPr id="59" name="TextBox 58"/>
          <p:cNvSpPr txBox="1"/>
          <p:nvPr/>
        </p:nvSpPr>
        <p:spPr>
          <a:xfrm>
            <a:off x="-38100" y="151663"/>
            <a:ext cx="12268200" cy="707886"/>
          </a:xfrm>
          <a:prstGeom prst="rect">
            <a:avLst/>
          </a:prstGeom>
          <a:noFill/>
        </p:spPr>
        <p:txBody>
          <a:bodyPr wrap="square" rtlCol="0">
            <a:spAutoFit/>
          </a:bodyPr>
          <a:lstStyle/>
          <a:p>
            <a:r>
              <a:rPr lang="en-US" sz="4000" b="1" dirty="0" smtClean="0">
                <a:gradFill>
                  <a:gsLst>
                    <a:gs pos="0">
                      <a:srgbClr val="008EDC"/>
                    </a:gs>
                    <a:gs pos="100000">
                      <a:srgbClr val="D30F64"/>
                    </a:gs>
                  </a:gsLst>
                  <a:lin ang="0" scaled="1"/>
                </a:gradFill>
                <a:latin typeface="Microsoft YaHei" panose="020B0503020204020204" pitchFamily="34" charset="-122"/>
                <a:ea typeface="Microsoft YaHei" panose="020B0503020204020204" pitchFamily="34" charset="-122"/>
              </a:rPr>
              <a:t>INFONET OVERVIEW</a:t>
            </a:r>
            <a:endParaRPr lang="en-US" sz="4000" dirty="0">
              <a:latin typeface="Microsoft YaHei" panose="020B0503020204020204" pitchFamily="34" charset="-122"/>
              <a:ea typeface="Microsoft YaHei" panose="020B0503020204020204" pitchFamily="34" charset="-122"/>
            </a:endParaRPr>
          </a:p>
        </p:txBody>
      </p:sp>
      <p:pic>
        <p:nvPicPr>
          <p:cNvPr id="17" name="object 5"/>
          <p:cNvPicPr/>
          <p:nvPr/>
        </p:nvPicPr>
        <p:blipFill>
          <a:blip r:embed="rId5" cstate="print"/>
          <a:stretch>
            <a:fillRect/>
          </a:stretch>
        </p:blipFill>
        <p:spPr>
          <a:xfrm>
            <a:off x="325959" y="2176392"/>
            <a:ext cx="3384169" cy="4154984"/>
          </a:xfrm>
          <a:prstGeom prst="rect">
            <a:avLst/>
          </a:prstGeom>
        </p:spPr>
      </p:pic>
    </p:spTree>
    <p:extLst>
      <p:ext uri="{BB962C8B-B14F-4D97-AF65-F5344CB8AC3E}">
        <p14:creationId xmlns:p14="http://schemas.microsoft.com/office/powerpoint/2010/main" val="313974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145" y="1045029"/>
            <a:ext cx="5990385" cy="5693043"/>
          </a:xfrm>
          <a:prstGeom prst="rect">
            <a:avLst/>
          </a:prstGeom>
          <a:scene3d>
            <a:camera prst="orthographicFront"/>
            <a:lightRig rig="threePt" dir="t"/>
          </a:scene3d>
          <a:sp3d extrusionH="444500">
            <a:extrusionClr>
              <a:schemeClr val="tx1"/>
            </a:extrusionClr>
          </a:sp3d>
        </p:spPr>
      </p:pic>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5820" y="2609378"/>
            <a:ext cx="520520" cy="50161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0716" y="3077266"/>
            <a:ext cx="538301" cy="51874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2610" y="3106572"/>
            <a:ext cx="592050" cy="57054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8388" y="2702576"/>
            <a:ext cx="587323" cy="56598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0639" y="2219122"/>
            <a:ext cx="563897" cy="543411"/>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2050" y="1853296"/>
            <a:ext cx="553770" cy="533652"/>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4763" y="3361516"/>
            <a:ext cx="538301" cy="518745"/>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4309" y="4297865"/>
            <a:ext cx="538301" cy="518745"/>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1267" y="2726150"/>
            <a:ext cx="538301" cy="518745"/>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0153" y="3466021"/>
            <a:ext cx="538301" cy="518745"/>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0080" y="4051488"/>
            <a:ext cx="538301" cy="518745"/>
          </a:xfrm>
          <a:prstGeom prst="rect">
            <a:avLst/>
          </a:prstGeom>
        </p:spPr>
      </p:pic>
      <p:cxnSp>
        <p:nvCxnSpPr>
          <p:cNvPr id="20" name="Straight Connector 19"/>
          <p:cNvCxnSpPr/>
          <p:nvPr/>
        </p:nvCxnSpPr>
        <p:spPr>
          <a:xfrm>
            <a:off x="5841359" y="2977967"/>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72996" y="859551"/>
            <a:ext cx="5030830" cy="6167756"/>
          </a:xfrm>
          <a:prstGeom prst="rect">
            <a:avLst/>
          </a:prstGeom>
          <a:noFill/>
        </p:spPr>
        <p:txBody>
          <a:bodyPr wrap="square" rtlCol="0">
            <a:spAutoFit/>
          </a:bodyPr>
          <a:lstStyle/>
          <a:p>
            <a:pPr>
              <a:lnSpc>
                <a:spcPct val="150000"/>
              </a:lnSpc>
            </a:pPr>
            <a:r>
              <a:rPr lang="en-US" b="1" dirty="0" smtClean="0">
                <a:latin typeface="Microsoft YaHei" panose="020B0503020204020204" pitchFamily="34" charset="-122"/>
                <a:ea typeface="Microsoft YaHei" panose="020B0503020204020204" pitchFamily="34" charset="-122"/>
              </a:rPr>
              <a:t>NAMAKKAL</a:t>
            </a:r>
            <a:br>
              <a:rPr lang="en-US" b="1" dirty="0" smtClean="0">
                <a:latin typeface="Microsoft YaHei" panose="020B0503020204020204" pitchFamily="34" charset="-122"/>
                <a:ea typeface="Microsoft YaHei" panose="020B0503020204020204" pitchFamily="34" charset="-122"/>
              </a:rPr>
            </a:br>
            <a:r>
              <a:rPr lang="en-US" b="1" dirty="0" smtClean="0">
                <a:latin typeface="Microsoft YaHei" panose="020B0503020204020204" pitchFamily="34" charset="-122"/>
                <a:ea typeface="Microsoft YaHei" panose="020B0503020204020204" pitchFamily="34" charset="-122"/>
              </a:rPr>
              <a:t>RASIPURAM</a:t>
            </a:r>
            <a:br>
              <a:rPr lang="en-US" b="1" dirty="0" smtClean="0">
                <a:latin typeface="Microsoft YaHei" panose="020B0503020204020204" pitchFamily="34" charset="-122"/>
                <a:ea typeface="Microsoft YaHei" panose="020B0503020204020204" pitchFamily="34" charset="-122"/>
              </a:rPr>
            </a:br>
            <a:r>
              <a:rPr lang="en-US" b="1" dirty="0" smtClean="0">
                <a:latin typeface="Microsoft YaHei" panose="020B0503020204020204" pitchFamily="34" charset="-122"/>
                <a:ea typeface="Microsoft YaHei" panose="020B0503020204020204" pitchFamily="34" charset="-122"/>
              </a:rPr>
              <a:t>SALEM</a:t>
            </a:r>
            <a:br>
              <a:rPr lang="en-US" b="1" dirty="0" smtClean="0">
                <a:latin typeface="Microsoft YaHei" panose="020B0503020204020204" pitchFamily="34" charset="-122"/>
                <a:ea typeface="Microsoft YaHei" panose="020B0503020204020204" pitchFamily="34" charset="-122"/>
              </a:rPr>
            </a:br>
            <a:r>
              <a:rPr lang="en-US" b="1" dirty="0" smtClean="0">
                <a:latin typeface="Microsoft YaHei" panose="020B0503020204020204" pitchFamily="34" charset="-122"/>
                <a:ea typeface="Microsoft YaHei" panose="020B0503020204020204" pitchFamily="34" charset="-122"/>
              </a:rPr>
              <a:t>ERODE</a:t>
            </a:r>
          </a:p>
          <a:p>
            <a:pPr>
              <a:lnSpc>
                <a:spcPct val="150000"/>
              </a:lnSpc>
            </a:pPr>
            <a:r>
              <a:rPr lang="en-US" b="1" dirty="0" smtClean="0">
                <a:latin typeface="Microsoft YaHei" panose="020B0503020204020204" pitchFamily="34" charset="-122"/>
                <a:ea typeface="Microsoft YaHei" panose="020B0503020204020204" pitchFamily="34" charset="-122"/>
              </a:rPr>
              <a:t>DHARMAPURI</a:t>
            </a:r>
          </a:p>
          <a:p>
            <a:pPr>
              <a:lnSpc>
                <a:spcPct val="150000"/>
              </a:lnSpc>
            </a:pPr>
            <a:r>
              <a:rPr lang="en-US" b="1" dirty="0" smtClean="0">
                <a:latin typeface="Microsoft YaHei" panose="020B0503020204020204" pitchFamily="34" charset="-122"/>
                <a:ea typeface="Microsoft YaHei" panose="020B0503020204020204" pitchFamily="34" charset="-122"/>
              </a:rPr>
              <a:t>KRISHNAGIRI</a:t>
            </a:r>
          </a:p>
          <a:p>
            <a:pPr>
              <a:lnSpc>
                <a:spcPct val="150000"/>
              </a:lnSpc>
            </a:pPr>
            <a:r>
              <a:rPr lang="en-US" b="1" dirty="0" smtClean="0">
                <a:latin typeface="Microsoft YaHei" panose="020B0503020204020204" pitchFamily="34" charset="-122"/>
                <a:ea typeface="Microsoft YaHei" panose="020B0503020204020204" pitchFamily="34" charset="-122"/>
              </a:rPr>
              <a:t>PALACODE</a:t>
            </a:r>
          </a:p>
          <a:p>
            <a:pPr>
              <a:lnSpc>
                <a:spcPct val="150000"/>
              </a:lnSpc>
            </a:pPr>
            <a:r>
              <a:rPr lang="en-US" b="1" dirty="0" smtClean="0">
                <a:latin typeface="Microsoft YaHei" panose="020B0503020204020204" pitchFamily="34" charset="-122"/>
                <a:ea typeface="Microsoft YaHei" panose="020B0503020204020204" pitchFamily="34" charset="-122"/>
              </a:rPr>
              <a:t>MADURAI</a:t>
            </a:r>
          </a:p>
          <a:p>
            <a:pPr>
              <a:lnSpc>
                <a:spcPct val="150000"/>
              </a:lnSpc>
            </a:pPr>
            <a:r>
              <a:rPr lang="en-US" b="1" dirty="0" smtClean="0">
                <a:latin typeface="Microsoft YaHei" panose="020B0503020204020204" pitchFamily="34" charset="-122"/>
                <a:ea typeface="Microsoft YaHei" panose="020B0503020204020204" pitchFamily="34" charset="-122"/>
              </a:rPr>
              <a:t>PALLIPALAYAM</a:t>
            </a:r>
          </a:p>
          <a:p>
            <a:pPr>
              <a:lnSpc>
                <a:spcPct val="150000"/>
              </a:lnSpc>
            </a:pPr>
            <a:r>
              <a:rPr lang="en-US" b="1" dirty="0" smtClean="0">
                <a:latin typeface="Microsoft YaHei" panose="020B0503020204020204" pitchFamily="34" charset="-122"/>
                <a:ea typeface="Microsoft YaHei" panose="020B0503020204020204" pitchFamily="34" charset="-122"/>
              </a:rPr>
              <a:t>PUDUKOTTAI</a:t>
            </a:r>
          </a:p>
          <a:p>
            <a:pPr>
              <a:lnSpc>
                <a:spcPct val="150000"/>
              </a:lnSpc>
            </a:pPr>
            <a:r>
              <a:rPr lang="en-US" b="1" dirty="0" smtClean="0">
                <a:latin typeface="Microsoft YaHei" panose="020B0503020204020204" pitchFamily="34" charset="-122"/>
                <a:ea typeface="Microsoft YaHei" panose="020B0503020204020204" pitchFamily="34" charset="-122"/>
              </a:rPr>
              <a:t>PERAMBALUR &amp; ARIYALUR</a:t>
            </a:r>
          </a:p>
          <a:p>
            <a:pPr>
              <a:lnSpc>
                <a:spcPct val="150000"/>
              </a:lnSpc>
            </a:pPr>
            <a:r>
              <a:rPr lang="en-US" b="1" dirty="0" smtClean="0">
                <a:latin typeface="Microsoft YaHei" panose="020B0503020204020204" pitchFamily="34" charset="-122"/>
                <a:ea typeface="Microsoft YaHei" panose="020B0503020204020204" pitchFamily="34" charset="-122"/>
              </a:rPr>
              <a:t>SULUR </a:t>
            </a:r>
            <a:br>
              <a:rPr lang="en-US" b="1" dirty="0" smtClean="0">
                <a:latin typeface="Microsoft YaHei" panose="020B0503020204020204" pitchFamily="34" charset="-122"/>
                <a:ea typeface="Microsoft YaHei" panose="020B0503020204020204" pitchFamily="34" charset="-122"/>
              </a:rPr>
            </a:br>
            <a:r>
              <a:rPr lang="en-US" b="1" dirty="0" smtClean="0">
                <a:latin typeface="Microsoft YaHei" panose="020B0503020204020204" pitchFamily="34" charset="-122"/>
                <a:ea typeface="Microsoft YaHei" panose="020B0503020204020204" pitchFamily="34" charset="-122"/>
              </a:rPr>
              <a:t>CUDDALORE</a:t>
            </a:r>
            <a:br>
              <a:rPr lang="en-US" b="1" dirty="0" smtClean="0">
                <a:latin typeface="Microsoft YaHei" panose="020B0503020204020204" pitchFamily="34" charset="-122"/>
                <a:ea typeface="Microsoft YaHei" panose="020B0503020204020204" pitchFamily="34" charset="-122"/>
              </a:rPr>
            </a:br>
            <a:r>
              <a:rPr lang="en-US" b="1" dirty="0" smtClean="0">
                <a:latin typeface="Microsoft YaHei" panose="020B0503020204020204" pitchFamily="34" charset="-122"/>
                <a:ea typeface="Microsoft YaHei" panose="020B0503020204020204" pitchFamily="34" charset="-122"/>
              </a:rPr>
              <a:t>KALLAKURCHI</a:t>
            </a:r>
          </a:p>
          <a:p>
            <a:endParaRPr lang="en-US" dirty="0"/>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4645" y="2852523"/>
            <a:ext cx="520520" cy="501610"/>
          </a:xfrm>
          <a:prstGeom prst="rect">
            <a:avLst/>
          </a:prstGeom>
        </p:spPr>
      </p:pic>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660" y="1934441"/>
            <a:ext cx="520520" cy="501610"/>
          </a:xfrm>
          <a:prstGeom prst="rect">
            <a:avLst/>
          </a:prstGeom>
        </p:spPr>
      </p:pic>
      <p:sp>
        <p:nvSpPr>
          <p:cNvPr id="46" name="TextBox 45"/>
          <p:cNvSpPr txBox="1"/>
          <p:nvPr/>
        </p:nvSpPr>
        <p:spPr>
          <a:xfrm>
            <a:off x="-38100" y="151663"/>
            <a:ext cx="12268200" cy="707886"/>
          </a:xfrm>
          <a:prstGeom prst="rect">
            <a:avLst/>
          </a:prstGeom>
          <a:noFill/>
        </p:spPr>
        <p:txBody>
          <a:bodyPr wrap="square" rtlCol="0">
            <a:spAutoFit/>
          </a:bodyPr>
          <a:lstStyle/>
          <a:p>
            <a:r>
              <a:rPr lang="en-US" sz="4000" b="1" dirty="0" smtClean="0">
                <a:gradFill>
                  <a:gsLst>
                    <a:gs pos="0">
                      <a:srgbClr val="008EDC"/>
                    </a:gs>
                    <a:gs pos="100000">
                      <a:srgbClr val="D30F64"/>
                    </a:gs>
                  </a:gsLst>
                  <a:lin ang="0" scaled="1"/>
                </a:gradFill>
                <a:latin typeface="Microsoft YaHei" panose="020B0503020204020204" pitchFamily="34" charset="-122"/>
                <a:ea typeface="Microsoft YaHei" panose="020B0503020204020204" pitchFamily="34" charset="-122"/>
              </a:rPr>
              <a:t>OUR FIBER DISTRICTS</a:t>
            </a:r>
            <a:endParaRPr lang="en-US" sz="4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43411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80">
                                          <p:stCondLst>
                                            <p:cond delay="0"/>
                                          </p:stCondLst>
                                        </p:cTn>
                                        <p:tgtEl>
                                          <p:spTgt spid="34"/>
                                        </p:tgtEl>
                                      </p:cBhvr>
                                    </p:animEffect>
                                    <p:anim calcmode="lin" valueType="num">
                                      <p:cBhvr>
                                        <p:cTn id="8"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3" dur="26">
                                          <p:stCondLst>
                                            <p:cond delay="650"/>
                                          </p:stCondLst>
                                        </p:cTn>
                                        <p:tgtEl>
                                          <p:spTgt spid="34"/>
                                        </p:tgtEl>
                                      </p:cBhvr>
                                      <p:to x="100000" y="60000"/>
                                    </p:animScale>
                                    <p:animScale>
                                      <p:cBhvr>
                                        <p:cTn id="14" dur="166" decel="50000">
                                          <p:stCondLst>
                                            <p:cond delay="676"/>
                                          </p:stCondLst>
                                        </p:cTn>
                                        <p:tgtEl>
                                          <p:spTgt spid="34"/>
                                        </p:tgtEl>
                                      </p:cBhvr>
                                      <p:to x="100000" y="100000"/>
                                    </p:animScale>
                                    <p:animScale>
                                      <p:cBhvr>
                                        <p:cTn id="15" dur="26">
                                          <p:stCondLst>
                                            <p:cond delay="1312"/>
                                          </p:stCondLst>
                                        </p:cTn>
                                        <p:tgtEl>
                                          <p:spTgt spid="34"/>
                                        </p:tgtEl>
                                      </p:cBhvr>
                                      <p:to x="100000" y="80000"/>
                                    </p:animScale>
                                    <p:animScale>
                                      <p:cBhvr>
                                        <p:cTn id="16" dur="166" decel="50000">
                                          <p:stCondLst>
                                            <p:cond delay="1338"/>
                                          </p:stCondLst>
                                        </p:cTn>
                                        <p:tgtEl>
                                          <p:spTgt spid="34"/>
                                        </p:tgtEl>
                                      </p:cBhvr>
                                      <p:to x="100000" y="100000"/>
                                    </p:animScale>
                                    <p:animScale>
                                      <p:cBhvr>
                                        <p:cTn id="17" dur="26">
                                          <p:stCondLst>
                                            <p:cond delay="1642"/>
                                          </p:stCondLst>
                                        </p:cTn>
                                        <p:tgtEl>
                                          <p:spTgt spid="34"/>
                                        </p:tgtEl>
                                      </p:cBhvr>
                                      <p:to x="100000" y="90000"/>
                                    </p:animScale>
                                    <p:animScale>
                                      <p:cBhvr>
                                        <p:cTn id="18" dur="166" decel="50000">
                                          <p:stCondLst>
                                            <p:cond delay="1668"/>
                                          </p:stCondLst>
                                        </p:cTn>
                                        <p:tgtEl>
                                          <p:spTgt spid="34"/>
                                        </p:tgtEl>
                                      </p:cBhvr>
                                      <p:to x="100000" y="100000"/>
                                    </p:animScale>
                                    <p:animScale>
                                      <p:cBhvr>
                                        <p:cTn id="19" dur="26">
                                          <p:stCondLst>
                                            <p:cond delay="1808"/>
                                          </p:stCondLst>
                                        </p:cTn>
                                        <p:tgtEl>
                                          <p:spTgt spid="34"/>
                                        </p:tgtEl>
                                      </p:cBhvr>
                                      <p:to x="100000" y="95000"/>
                                    </p:animScale>
                                    <p:animScale>
                                      <p:cBhvr>
                                        <p:cTn id="20" dur="166" decel="50000">
                                          <p:stCondLst>
                                            <p:cond delay="1834"/>
                                          </p:stCondLst>
                                        </p:cTn>
                                        <p:tgtEl>
                                          <p:spTgt spid="3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80">
                                          <p:stCondLst>
                                            <p:cond delay="0"/>
                                          </p:stCondLst>
                                        </p:cTn>
                                        <p:tgtEl>
                                          <p:spTgt spid="12"/>
                                        </p:tgtEl>
                                      </p:cBhvr>
                                    </p:animEffect>
                                    <p:anim calcmode="lin" valueType="num">
                                      <p:cBhvr>
                                        <p:cTn id="2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9" dur="26">
                                          <p:stCondLst>
                                            <p:cond delay="650"/>
                                          </p:stCondLst>
                                        </p:cTn>
                                        <p:tgtEl>
                                          <p:spTgt spid="12"/>
                                        </p:tgtEl>
                                      </p:cBhvr>
                                      <p:to x="100000" y="60000"/>
                                    </p:animScale>
                                    <p:animScale>
                                      <p:cBhvr>
                                        <p:cTn id="30" dur="166" decel="50000">
                                          <p:stCondLst>
                                            <p:cond delay="676"/>
                                          </p:stCondLst>
                                        </p:cTn>
                                        <p:tgtEl>
                                          <p:spTgt spid="12"/>
                                        </p:tgtEl>
                                      </p:cBhvr>
                                      <p:to x="100000" y="100000"/>
                                    </p:animScale>
                                    <p:animScale>
                                      <p:cBhvr>
                                        <p:cTn id="31" dur="26">
                                          <p:stCondLst>
                                            <p:cond delay="1312"/>
                                          </p:stCondLst>
                                        </p:cTn>
                                        <p:tgtEl>
                                          <p:spTgt spid="12"/>
                                        </p:tgtEl>
                                      </p:cBhvr>
                                      <p:to x="100000" y="80000"/>
                                    </p:animScale>
                                    <p:animScale>
                                      <p:cBhvr>
                                        <p:cTn id="32" dur="166" decel="50000">
                                          <p:stCondLst>
                                            <p:cond delay="1338"/>
                                          </p:stCondLst>
                                        </p:cTn>
                                        <p:tgtEl>
                                          <p:spTgt spid="12"/>
                                        </p:tgtEl>
                                      </p:cBhvr>
                                      <p:to x="100000" y="100000"/>
                                    </p:animScale>
                                    <p:animScale>
                                      <p:cBhvr>
                                        <p:cTn id="33" dur="26">
                                          <p:stCondLst>
                                            <p:cond delay="1642"/>
                                          </p:stCondLst>
                                        </p:cTn>
                                        <p:tgtEl>
                                          <p:spTgt spid="12"/>
                                        </p:tgtEl>
                                      </p:cBhvr>
                                      <p:to x="100000" y="90000"/>
                                    </p:animScale>
                                    <p:animScale>
                                      <p:cBhvr>
                                        <p:cTn id="34" dur="166" decel="50000">
                                          <p:stCondLst>
                                            <p:cond delay="1668"/>
                                          </p:stCondLst>
                                        </p:cTn>
                                        <p:tgtEl>
                                          <p:spTgt spid="12"/>
                                        </p:tgtEl>
                                      </p:cBhvr>
                                      <p:to x="100000" y="100000"/>
                                    </p:animScale>
                                    <p:animScale>
                                      <p:cBhvr>
                                        <p:cTn id="35" dur="26">
                                          <p:stCondLst>
                                            <p:cond delay="1808"/>
                                          </p:stCondLst>
                                        </p:cTn>
                                        <p:tgtEl>
                                          <p:spTgt spid="12"/>
                                        </p:tgtEl>
                                      </p:cBhvr>
                                      <p:to x="100000" y="95000"/>
                                    </p:animScale>
                                    <p:animScale>
                                      <p:cBhvr>
                                        <p:cTn id="36" dur="166" decel="50000">
                                          <p:stCondLst>
                                            <p:cond delay="1834"/>
                                          </p:stCondLst>
                                        </p:cTn>
                                        <p:tgtEl>
                                          <p:spTgt spid="1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down)">
                                      <p:cBhvr>
                                        <p:cTn id="39" dur="580">
                                          <p:stCondLst>
                                            <p:cond delay="0"/>
                                          </p:stCondLst>
                                        </p:cTn>
                                        <p:tgtEl>
                                          <p:spTgt spid="45"/>
                                        </p:tgtEl>
                                      </p:cBhvr>
                                    </p:animEffect>
                                    <p:anim calcmode="lin" valueType="num">
                                      <p:cBhvr>
                                        <p:cTn id="4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45" dur="26">
                                          <p:stCondLst>
                                            <p:cond delay="650"/>
                                          </p:stCondLst>
                                        </p:cTn>
                                        <p:tgtEl>
                                          <p:spTgt spid="45"/>
                                        </p:tgtEl>
                                      </p:cBhvr>
                                      <p:to x="100000" y="60000"/>
                                    </p:animScale>
                                    <p:animScale>
                                      <p:cBhvr>
                                        <p:cTn id="46" dur="166" decel="50000">
                                          <p:stCondLst>
                                            <p:cond delay="676"/>
                                          </p:stCondLst>
                                        </p:cTn>
                                        <p:tgtEl>
                                          <p:spTgt spid="45"/>
                                        </p:tgtEl>
                                      </p:cBhvr>
                                      <p:to x="100000" y="100000"/>
                                    </p:animScale>
                                    <p:animScale>
                                      <p:cBhvr>
                                        <p:cTn id="47" dur="26">
                                          <p:stCondLst>
                                            <p:cond delay="1312"/>
                                          </p:stCondLst>
                                        </p:cTn>
                                        <p:tgtEl>
                                          <p:spTgt spid="45"/>
                                        </p:tgtEl>
                                      </p:cBhvr>
                                      <p:to x="100000" y="80000"/>
                                    </p:animScale>
                                    <p:animScale>
                                      <p:cBhvr>
                                        <p:cTn id="48" dur="166" decel="50000">
                                          <p:stCondLst>
                                            <p:cond delay="1338"/>
                                          </p:stCondLst>
                                        </p:cTn>
                                        <p:tgtEl>
                                          <p:spTgt spid="45"/>
                                        </p:tgtEl>
                                      </p:cBhvr>
                                      <p:to x="100000" y="100000"/>
                                    </p:animScale>
                                    <p:animScale>
                                      <p:cBhvr>
                                        <p:cTn id="49" dur="26">
                                          <p:stCondLst>
                                            <p:cond delay="1642"/>
                                          </p:stCondLst>
                                        </p:cTn>
                                        <p:tgtEl>
                                          <p:spTgt spid="45"/>
                                        </p:tgtEl>
                                      </p:cBhvr>
                                      <p:to x="100000" y="90000"/>
                                    </p:animScale>
                                    <p:animScale>
                                      <p:cBhvr>
                                        <p:cTn id="50" dur="166" decel="50000">
                                          <p:stCondLst>
                                            <p:cond delay="1668"/>
                                          </p:stCondLst>
                                        </p:cTn>
                                        <p:tgtEl>
                                          <p:spTgt spid="45"/>
                                        </p:tgtEl>
                                      </p:cBhvr>
                                      <p:to x="100000" y="100000"/>
                                    </p:animScale>
                                    <p:animScale>
                                      <p:cBhvr>
                                        <p:cTn id="51" dur="26">
                                          <p:stCondLst>
                                            <p:cond delay="1808"/>
                                          </p:stCondLst>
                                        </p:cTn>
                                        <p:tgtEl>
                                          <p:spTgt spid="45"/>
                                        </p:tgtEl>
                                      </p:cBhvr>
                                      <p:to x="100000" y="95000"/>
                                    </p:animScale>
                                    <p:animScale>
                                      <p:cBhvr>
                                        <p:cTn id="52" dur="166" decel="50000">
                                          <p:stCondLst>
                                            <p:cond delay="1834"/>
                                          </p:stCondLst>
                                        </p:cTn>
                                        <p:tgtEl>
                                          <p:spTgt spid="45"/>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80">
                                          <p:stCondLst>
                                            <p:cond delay="0"/>
                                          </p:stCondLst>
                                        </p:cTn>
                                        <p:tgtEl>
                                          <p:spTgt spid="11"/>
                                        </p:tgtEl>
                                      </p:cBhvr>
                                    </p:animEffect>
                                    <p:anim calcmode="lin" valueType="num">
                                      <p:cBhvr>
                                        <p:cTn id="5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1" dur="26">
                                          <p:stCondLst>
                                            <p:cond delay="650"/>
                                          </p:stCondLst>
                                        </p:cTn>
                                        <p:tgtEl>
                                          <p:spTgt spid="11"/>
                                        </p:tgtEl>
                                      </p:cBhvr>
                                      <p:to x="100000" y="60000"/>
                                    </p:animScale>
                                    <p:animScale>
                                      <p:cBhvr>
                                        <p:cTn id="62" dur="166" decel="50000">
                                          <p:stCondLst>
                                            <p:cond delay="676"/>
                                          </p:stCondLst>
                                        </p:cTn>
                                        <p:tgtEl>
                                          <p:spTgt spid="11"/>
                                        </p:tgtEl>
                                      </p:cBhvr>
                                      <p:to x="100000" y="100000"/>
                                    </p:animScale>
                                    <p:animScale>
                                      <p:cBhvr>
                                        <p:cTn id="63" dur="26">
                                          <p:stCondLst>
                                            <p:cond delay="1312"/>
                                          </p:stCondLst>
                                        </p:cTn>
                                        <p:tgtEl>
                                          <p:spTgt spid="11"/>
                                        </p:tgtEl>
                                      </p:cBhvr>
                                      <p:to x="100000" y="80000"/>
                                    </p:animScale>
                                    <p:animScale>
                                      <p:cBhvr>
                                        <p:cTn id="64" dur="166" decel="50000">
                                          <p:stCondLst>
                                            <p:cond delay="1338"/>
                                          </p:stCondLst>
                                        </p:cTn>
                                        <p:tgtEl>
                                          <p:spTgt spid="11"/>
                                        </p:tgtEl>
                                      </p:cBhvr>
                                      <p:to x="100000" y="100000"/>
                                    </p:animScale>
                                    <p:animScale>
                                      <p:cBhvr>
                                        <p:cTn id="65" dur="26">
                                          <p:stCondLst>
                                            <p:cond delay="1642"/>
                                          </p:stCondLst>
                                        </p:cTn>
                                        <p:tgtEl>
                                          <p:spTgt spid="11"/>
                                        </p:tgtEl>
                                      </p:cBhvr>
                                      <p:to x="100000" y="90000"/>
                                    </p:animScale>
                                    <p:animScale>
                                      <p:cBhvr>
                                        <p:cTn id="66" dur="166" decel="50000">
                                          <p:stCondLst>
                                            <p:cond delay="1668"/>
                                          </p:stCondLst>
                                        </p:cTn>
                                        <p:tgtEl>
                                          <p:spTgt spid="11"/>
                                        </p:tgtEl>
                                      </p:cBhvr>
                                      <p:to x="100000" y="100000"/>
                                    </p:animScale>
                                    <p:animScale>
                                      <p:cBhvr>
                                        <p:cTn id="67" dur="26">
                                          <p:stCondLst>
                                            <p:cond delay="1808"/>
                                          </p:stCondLst>
                                        </p:cTn>
                                        <p:tgtEl>
                                          <p:spTgt spid="11"/>
                                        </p:tgtEl>
                                      </p:cBhvr>
                                      <p:to x="100000" y="95000"/>
                                    </p:animScale>
                                    <p:animScale>
                                      <p:cBhvr>
                                        <p:cTn id="68" dur="166" decel="50000">
                                          <p:stCondLst>
                                            <p:cond delay="1834"/>
                                          </p:stCondLst>
                                        </p:cTn>
                                        <p:tgtEl>
                                          <p:spTgt spid="11"/>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80">
                                          <p:stCondLst>
                                            <p:cond delay="0"/>
                                          </p:stCondLst>
                                        </p:cTn>
                                        <p:tgtEl>
                                          <p:spTgt spid="41"/>
                                        </p:tgtEl>
                                      </p:cBhvr>
                                    </p:animEffect>
                                    <p:anim calcmode="lin" valueType="num">
                                      <p:cBhvr>
                                        <p:cTn id="72"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77" dur="26">
                                          <p:stCondLst>
                                            <p:cond delay="650"/>
                                          </p:stCondLst>
                                        </p:cTn>
                                        <p:tgtEl>
                                          <p:spTgt spid="41"/>
                                        </p:tgtEl>
                                      </p:cBhvr>
                                      <p:to x="100000" y="60000"/>
                                    </p:animScale>
                                    <p:animScale>
                                      <p:cBhvr>
                                        <p:cTn id="78" dur="166" decel="50000">
                                          <p:stCondLst>
                                            <p:cond delay="676"/>
                                          </p:stCondLst>
                                        </p:cTn>
                                        <p:tgtEl>
                                          <p:spTgt spid="41"/>
                                        </p:tgtEl>
                                      </p:cBhvr>
                                      <p:to x="100000" y="100000"/>
                                    </p:animScale>
                                    <p:animScale>
                                      <p:cBhvr>
                                        <p:cTn id="79" dur="26">
                                          <p:stCondLst>
                                            <p:cond delay="1312"/>
                                          </p:stCondLst>
                                        </p:cTn>
                                        <p:tgtEl>
                                          <p:spTgt spid="41"/>
                                        </p:tgtEl>
                                      </p:cBhvr>
                                      <p:to x="100000" y="80000"/>
                                    </p:animScale>
                                    <p:animScale>
                                      <p:cBhvr>
                                        <p:cTn id="80" dur="166" decel="50000">
                                          <p:stCondLst>
                                            <p:cond delay="1338"/>
                                          </p:stCondLst>
                                        </p:cTn>
                                        <p:tgtEl>
                                          <p:spTgt spid="41"/>
                                        </p:tgtEl>
                                      </p:cBhvr>
                                      <p:to x="100000" y="100000"/>
                                    </p:animScale>
                                    <p:animScale>
                                      <p:cBhvr>
                                        <p:cTn id="81" dur="26">
                                          <p:stCondLst>
                                            <p:cond delay="1642"/>
                                          </p:stCondLst>
                                        </p:cTn>
                                        <p:tgtEl>
                                          <p:spTgt spid="41"/>
                                        </p:tgtEl>
                                      </p:cBhvr>
                                      <p:to x="100000" y="90000"/>
                                    </p:animScale>
                                    <p:animScale>
                                      <p:cBhvr>
                                        <p:cTn id="82" dur="166" decel="50000">
                                          <p:stCondLst>
                                            <p:cond delay="1668"/>
                                          </p:stCondLst>
                                        </p:cTn>
                                        <p:tgtEl>
                                          <p:spTgt spid="41"/>
                                        </p:tgtEl>
                                      </p:cBhvr>
                                      <p:to x="100000" y="100000"/>
                                    </p:animScale>
                                    <p:animScale>
                                      <p:cBhvr>
                                        <p:cTn id="83" dur="26">
                                          <p:stCondLst>
                                            <p:cond delay="1808"/>
                                          </p:stCondLst>
                                        </p:cTn>
                                        <p:tgtEl>
                                          <p:spTgt spid="41"/>
                                        </p:tgtEl>
                                      </p:cBhvr>
                                      <p:to x="100000" y="95000"/>
                                    </p:animScale>
                                    <p:animScale>
                                      <p:cBhvr>
                                        <p:cTn id="84" dur="166" decel="50000">
                                          <p:stCondLst>
                                            <p:cond delay="1834"/>
                                          </p:stCondLst>
                                        </p:cTn>
                                        <p:tgtEl>
                                          <p:spTgt spid="41"/>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down)">
                                      <p:cBhvr>
                                        <p:cTn id="87" dur="580">
                                          <p:stCondLst>
                                            <p:cond delay="0"/>
                                          </p:stCondLst>
                                        </p:cTn>
                                        <p:tgtEl>
                                          <p:spTgt spid="40"/>
                                        </p:tgtEl>
                                      </p:cBhvr>
                                    </p:animEffect>
                                    <p:anim calcmode="lin" valueType="num">
                                      <p:cBhvr>
                                        <p:cTn id="88"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93" dur="26">
                                          <p:stCondLst>
                                            <p:cond delay="650"/>
                                          </p:stCondLst>
                                        </p:cTn>
                                        <p:tgtEl>
                                          <p:spTgt spid="40"/>
                                        </p:tgtEl>
                                      </p:cBhvr>
                                      <p:to x="100000" y="60000"/>
                                    </p:animScale>
                                    <p:animScale>
                                      <p:cBhvr>
                                        <p:cTn id="94" dur="166" decel="50000">
                                          <p:stCondLst>
                                            <p:cond delay="676"/>
                                          </p:stCondLst>
                                        </p:cTn>
                                        <p:tgtEl>
                                          <p:spTgt spid="40"/>
                                        </p:tgtEl>
                                      </p:cBhvr>
                                      <p:to x="100000" y="100000"/>
                                    </p:animScale>
                                    <p:animScale>
                                      <p:cBhvr>
                                        <p:cTn id="95" dur="26">
                                          <p:stCondLst>
                                            <p:cond delay="1312"/>
                                          </p:stCondLst>
                                        </p:cTn>
                                        <p:tgtEl>
                                          <p:spTgt spid="40"/>
                                        </p:tgtEl>
                                      </p:cBhvr>
                                      <p:to x="100000" y="80000"/>
                                    </p:animScale>
                                    <p:animScale>
                                      <p:cBhvr>
                                        <p:cTn id="96" dur="166" decel="50000">
                                          <p:stCondLst>
                                            <p:cond delay="1338"/>
                                          </p:stCondLst>
                                        </p:cTn>
                                        <p:tgtEl>
                                          <p:spTgt spid="40"/>
                                        </p:tgtEl>
                                      </p:cBhvr>
                                      <p:to x="100000" y="100000"/>
                                    </p:animScale>
                                    <p:animScale>
                                      <p:cBhvr>
                                        <p:cTn id="97" dur="26">
                                          <p:stCondLst>
                                            <p:cond delay="1642"/>
                                          </p:stCondLst>
                                        </p:cTn>
                                        <p:tgtEl>
                                          <p:spTgt spid="40"/>
                                        </p:tgtEl>
                                      </p:cBhvr>
                                      <p:to x="100000" y="90000"/>
                                    </p:animScale>
                                    <p:animScale>
                                      <p:cBhvr>
                                        <p:cTn id="98" dur="166" decel="50000">
                                          <p:stCondLst>
                                            <p:cond delay="1668"/>
                                          </p:stCondLst>
                                        </p:cTn>
                                        <p:tgtEl>
                                          <p:spTgt spid="40"/>
                                        </p:tgtEl>
                                      </p:cBhvr>
                                      <p:to x="100000" y="100000"/>
                                    </p:animScale>
                                    <p:animScale>
                                      <p:cBhvr>
                                        <p:cTn id="99" dur="26">
                                          <p:stCondLst>
                                            <p:cond delay="1808"/>
                                          </p:stCondLst>
                                        </p:cTn>
                                        <p:tgtEl>
                                          <p:spTgt spid="40"/>
                                        </p:tgtEl>
                                      </p:cBhvr>
                                      <p:to x="100000" y="95000"/>
                                    </p:animScale>
                                    <p:animScale>
                                      <p:cBhvr>
                                        <p:cTn id="100" dur="166" decel="50000">
                                          <p:stCondLst>
                                            <p:cond delay="1834"/>
                                          </p:stCondLst>
                                        </p:cTn>
                                        <p:tgtEl>
                                          <p:spTgt spid="40"/>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9"/>
                                        </p:tgtEl>
                                        <p:attrNameLst>
                                          <p:attrName>style.visibility</p:attrName>
                                        </p:attrNameLst>
                                      </p:cBhvr>
                                      <p:to>
                                        <p:strVal val="visible"/>
                                      </p:to>
                                    </p:set>
                                    <p:animEffect transition="in" filter="wipe(down)">
                                      <p:cBhvr>
                                        <p:cTn id="103" dur="580">
                                          <p:stCondLst>
                                            <p:cond delay="0"/>
                                          </p:stCondLst>
                                        </p:cTn>
                                        <p:tgtEl>
                                          <p:spTgt spid="9"/>
                                        </p:tgtEl>
                                      </p:cBhvr>
                                    </p:animEffect>
                                    <p:anim calcmode="lin" valueType="num">
                                      <p:cBhvr>
                                        <p:cTn id="10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09" dur="26">
                                          <p:stCondLst>
                                            <p:cond delay="650"/>
                                          </p:stCondLst>
                                        </p:cTn>
                                        <p:tgtEl>
                                          <p:spTgt spid="9"/>
                                        </p:tgtEl>
                                      </p:cBhvr>
                                      <p:to x="100000" y="60000"/>
                                    </p:animScale>
                                    <p:animScale>
                                      <p:cBhvr>
                                        <p:cTn id="110" dur="166" decel="50000">
                                          <p:stCondLst>
                                            <p:cond delay="676"/>
                                          </p:stCondLst>
                                        </p:cTn>
                                        <p:tgtEl>
                                          <p:spTgt spid="9"/>
                                        </p:tgtEl>
                                      </p:cBhvr>
                                      <p:to x="100000" y="100000"/>
                                    </p:animScale>
                                    <p:animScale>
                                      <p:cBhvr>
                                        <p:cTn id="111" dur="26">
                                          <p:stCondLst>
                                            <p:cond delay="1312"/>
                                          </p:stCondLst>
                                        </p:cTn>
                                        <p:tgtEl>
                                          <p:spTgt spid="9"/>
                                        </p:tgtEl>
                                      </p:cBhvr>
                                      <p:to x="100000" y="80000"/>
                                    </p:animScale>
                                    <p:animScale>
                                      <p:cBhvr>
                                        <p:cTn id="112" dur="166" decel="50000">
                                          <p:stCondLst>
                                            <p:cond delay="1338"/>
                                          </p:stCondLst>
                                        </p:cTn>
                                        <p:tgtEl>
                                          <p:spTgt spid="9"/>
                                        </p:tgtEl>
                                      </p:cBhvr>
                                      <p:to x="100000" y="100000"/>
                                    </p:animScale>
                                    <p:animScale>
                                      <p:cBhvr>
                                        <p:cTn id="113" dur="26">
                                          <p:stCondLst>
                                            <p:cond delay="1642"/>
                                          </p:stCondLst>
                                        </p:cTn>
                                        <p:tgtEl>
                                          <p:spTgt spid="9"/>
                                        </p:tgtEl>
                                      </p:cBhvr>
                                      <p:to x="100000" y="90000"/>
                                    </p:animScale>
                                    <p:animScale>
                                      <p:cBhvr>
                                        <p:cTn id="114" dur="166" decel="50000">
                                          <p:stCondLst>
                                            <p:cond delay="1668"/>
                                          </p:stCondLst>
                                        </p:cTn>
                                        <p:tgtEl>
                                          <p:spTgt spid="9"/>
                                        </p:tgtEl>
                                      </p:cBhvr>
                                      <p:to x="100000" y="100000"/>
                                    </p:animScale>
                                    <p:animScale>
                                      <p:cBhvr>
                                        <p:cTn id="115" dur="26">
                                          <p:stCondLst>
                                            <p:cond delay="1808"/>
                                          </p:stCondLst>
                                        </p:cTn>
                                        <p:tgtEl>
                                          <p:spTgt spid="9"/>
                                        </p:tgtEl>
                                      </p:cBhvr>
                                      <p:to x="100000" y="95000"/>
                                    </p:animScale>
                                    <p:animScale>
                                      <p:cBhvr>
                                        <p:cTn id="116" dur="166" decel="50000">
                                          <p:stCondLst>
                                            <p:cond delay="1834"/>
                                          </p:stCondLst>
                                        </p:cTn>
                                        <p:tgtEl>
                                          <p:spTgt spid="9"/>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16"/>
                                        </p:tgtEl>
                                        <p:attrNameLst>
                                          <p:attrName>style.visibility</p:attrName>
                                        </p:attrNameLst>
                                      </p:cBhvr>
                                      <p:to>
                                        <p:strVal val="visible"/>
                                      </p:to>
                                    </p:set>
                                    <p:animEffect transition="in" filter="wipe(down)">
                                      <p:cBhvr>
                                        <p:cTn id="119" dur="580">
                                          <p:stCondLst>
                                            <p:cond delay="0"/>
                                          </p:stCondLst>
                                        </p:cTn>
                                        <p:tgtEl>
                                          <p:spTgt spid="16"/>
                                        </p:tgtEl>
                                      </p:cBhvr>
                                    </p:animEffect>
                                    <p:anim calcmode="lin" valueType="num">
                                      <p:cBhvr>
                                        <p:cTn id="12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25" dur="26">
                                          <p:stCondLst>
                                            <p:cond delay="650"/>
                                          </p:stCondLst>
                                        </p:cTn>
                                        <p:tgtEl>
                                          <p:spTgt spid="16"/>
                                        </p:tgtEl>
                                      </p:cBhvr>
                                      <p:to x="100000" y="60000"/>
                                    </p:animScale>
                                    <p:animScale>
                                      <p:cBhvr>
                                        <p:cTn id="126" dur="166" decel="50000">
                                          <p:stCondLst>
                                            <p:cond delay="676"/>
                                          </p:stCondLst>
                                        </p:cTn>
                                        <p:tgtEl>
                                          <p:spTgt spid="16"/>
                                        </p:tgtEl>
                                      </p:cBhvr>
                                      <p:to x="100000" y="100000"/>
                                    </p:animScale>
                                    <p:animScale>
                                      <p:cBhvr>
                                        <p:cTn id="127" dur="26">
                                          <p:stCondLst>
                                            <p:cond delay="1312"/>
                                          </p:stCondLst>
                                        </p:cTn>
                                        <p:tgtEl>
                                          <p:spTgt spid="16"/>
                                        </p:tgtEl>
                                      </p:cBhvr>
                                      <p:to x="100000" y="80000"/>
                                    </p:animScale>
                                    <p:animScale>
                                      <p:cBhvr>
                                        <p:cTn id="128" dur="166" decel="50000">
                                          <p:stCondLst>
                                            <p:cond delay="1338"/>
                                          </p:stCondLst>
                                        </p:cTn>
                                        <p:tgtEl>
                                          <p:spTgt spid="16"/>
                                        </p:tgtEl>
                                      </p:cBhvr>
                                      <p:to x="100000" y="100000"/>
                                    </p:animScale>
                                    <p:animScale>
                                      <p:cBhvr>
                                        <p:cTn id="129" dur="26">
                                          <p:stCondLst>
                                            <p:cond delay="1642"/>
                                          </p:stCondLst>
                                        </p:cTn>
                                        <p:tgtEl>
                                          <p:spTgt spid="16"/>
                                        </p:tgtEl>
                                      </p:cBhvr>
                                      <p:to x="100000" y="90000"/>
                                    </p:animScale>
                                    <p:animScale>
                                      <p:cBhvr>
                                        <p:cTn id="130" dur="166" decel="50000">
                                          <p:stCondLst>
                                            <p:cond delay="1668"/>
                                          </p:stCondLst>
                                        </p:cTn>
                                        <p:tgtEl>
                                          <p:spTgt spid="16"/>
                                        </p:tgtEl>
                                      </p:cBhvr>
                                      <p:to x="100000" y="100000"/>
                                    </p:animScale>
                                    <p:animScale>
                                      <p:cBhvr>
                                        <p:cTn id="131" dur="26">
                                          <p:stCondLst>
                                            <p:cond delay="1808"/>
                                          </p:stCondLst>
                                        </p:cTn>
                                        <p:tgtEl>
                                          <p:spTgt spid="16"/>
                                        </p:tgtEl>
                                      </p:cBhvr>
                                      <p:to x="100000" y="95000"/>
                                    </p:animScale>
                                    <p:animScale>
                                      <p:cBhvr>
                                        <p:cTn id="132" dur="166" decel="50000">
                                          <p:stCondLst>
                                            <p:cond delay="1834"/>
                                          </p:stCondLst>
                                        </p:cTn>
                                        <p:tgtEl>
                                          <p:spTgt spid="16"/>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8"/>
                                        </p:tgtEl>
                                        <p:attrNameLst>
                                          <p:attrName>style.visibility</p:attrName>
                                        </p:attrNameLst>
                                      </p:cBhvr>
                                      <p:to>
                                        <p:strVal val="visible"/>
                                      </p:to>
                                    </p:set>
                                    <p:animEffect transition="in" filter="wipe(down)">
                                      <p:cBhvr>
                                        <p:cTn id="135" dur="580">
                                          <p:stCondLst>
                                            <p:cond delay="0"/>
                                          </p:stCondLst>
                                        </p:cTn>
                                        <p:tgtEl>
                                          <p:spTgt spid="8"/>
                                        </p:tgtEl>
                                      </p:cBhvr>
                                    </p:animEffect>
                                    <p:anim calcmode="lin" valueType="num">
                                      <p:cBhvr>
                                        <p:cTn id="13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41" dur="26">
                                          <p:stCondLst>
                                            <p:cond delay="650"/>
                                          </p:stCondLst>
                                        </p:cTn>
                                        <p:tgtEl>
                                          <p:spTgt spid="8"/>
                                        </p:tgtEl>
                                      </p:cBhvr>
                                      <p:to x="100000" y="60000"/>
                                    </p:animScale>
                                    <p:animScale>
                                      <p:cBhvr>
                                        <p:cTn id="142" dur="166" decel="50000">
                                          <p:stCondLst>
                                            <p:cond delay="676"/>
                                          </p:stCondLst>
                                        </p:cTn>
                                        <p:tgtEl>
                                          <p:spTgt spid="8"/>
                                        </p:tgtEl>
                                      </p:cBhvr>
                                      <p:to x="100000" y="100000"/>
                                    </p:animScale>
                                    <p:animScale>
                                      <p:cBhvr>
                                        <p:cTn id="143" dur="26">
                                          <p:stCondLst>
                                            <p:cond delay="1312"/>
                                          </p:stCondLst>
                                        </p:cTn>
                                        <p:tgtEl>
                                          <p:spTgt spid="8"/>
                                        </p:tgtEl>
                                      </p:cBhvr>
                                      <p:to x="100000" y="80000"/>
                                    </p:animScale>
                                    <p:animScale>
                                      <p:cBhvr>
                                        <p:cTn id="144" dur="166" decel="50000">
                                          <p:stCondLst>
                                            <p:cond delay="1338"/>
                                          </p:stCondLst>
                                        </p:cTn>
                                        <p:tgtEl>
                                          <p:spTgt spid="8"/>
                                        </p:tgtEl>
                                      </p:cBhvr>
                                      <p:to x="100000" y="100000"/>
                                    </p:animScale>
                                    <p:animScale>
                                      <p:cBhvr>
                                        <p:cTn id="145" dur="26">
                                          <p:stCondLst>
                                            <p:cond delay="1642"/>
                                          </p:stCondLst>
                                        </p:cTn>
                                        <p:tgtEl>
                                          <p:spTgt spid="8"/>
                                        </p:tgtEl>
                                      </p:cBhvr>
                                      <p:to x="100000" y="90000"/>
                                    </p:animScale>
                                    <p:animScale>
                                      <p:cBhvr>
                                        <p:cTn id="146" dur="166" decel="50000">
                                          <p:stCondLst>
                                            <p:cond delay="1668"/>
                                          </p:stCondLst>
                                        </p:cTn>
                                        <p:tgtEl>
                                          <p:spTgt spid="8"/>
                                        </p:tgtEl>
                                      </p:cBhvr>
                                      <p:to x="100000" y="100000"/>
                                    </p:animScale>
                                    <p:animScale>
                                      <p:cBhvr>
                                        <p:cTn id="147" dur="26">
                                          <p:stCondLst>
                                            <p:cond delay="1808"/>
                                          </p:stCondLst>
                                        </p:cTn>
                                        <p:tgtEl>
                                          <p:spTgt spid="8"/>
                                        </p:tgtEl>
                                      </p:cBhvr>
                                      <p:to x="100000" y="95000"/>
                                    </p:animScale>
                                    <p:animScale>
                                      <p:cBhvr>
                                        <p:cTn id="148" dur="166" decel="50000">
                                          <p:stCondLst>
                                            <p:cond delay="1834"/>
                                          </p:stCondLst>
                                        </p:cTn>
                                        <p:tgtEl>
                                          <p:spTgt spid="8"/>
                                        </p:tgtEl>
                                      </p:cBhvr>
                                      <p:to x="100000" y="100000"/>
                                    </p:animScale>
                                  </p:childTnLst>
                                </p:cTn>
                              </p:par>
                              <p:par>
                                <p:cTn id="149" presetID="26" presetClass="entr" presetSubtype="0" fill="hold" nodeType="withEffect">
                                  <p:stCondLst>
                                    <p:cond delay="0"/>
                                  </p:stCondLst>
                                  <p:childTnLst>
                                    <p:set>
                                      <p:cBhvr>
                                        <p:cTn id="150" dur="1" fill="hold">
                                          <p:stCondLst>
                                            <p:cond delay="0"/>
                                          </p:stCondLst>
                                        </p:cTn>
                                        <p:tgtEl>
                                          <p:spTgt spid="14"/>
                                        </p:tgtEl>
                                        <p:attrNameLst>
                                          <p:attrName>style.visibility</p:attrName>
                                        </p:attrNameLst>
                                      </p:cBhvr>
                                      <p:to>
                                        <p:strVal val="visible"/>
                                      </p:to>
                                    </p:set>
                                    <p:animEffect transition="in" filter="wipe(down)">
                                      <p:cBhvr>
                                        <p:cTn id="151" dur="580">
                                          <p:stCondLst>
                                            <p:cond delay="0"/>
                                          </p:stCondLst>
                                        </p:cTn>
                                        <p:tgtEl>
                                          <p:spTgt spid="14"/>
                                        </p:tgtEl>
                                      </p:cBhvr>
                                    </p:animEffect>
                                    <p:anim calcmode="lin" valueType="num">
                                      <p:cBhvr>
                                        <p:cTn id="15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57" dur="26">
                                          <p:stCondLst>
                                            <p:cond delay="650"/>
                                          </p:stCondLst>
                                        </p:cTn>
                                        <p:tgtEl>
                                          <p:spTgt spid="14"/>
                                        </p:tgtEl>
                                      </p:cBhvr>
                                      <p:to x="100000" y="60000"/>
                                    </p:animScale>
                                    <p:animScale>
                                      <p:cBhvr>
                                        <p:cTn id="158" dur="166" decel="50000">
                                          <p:stCondLst>
                                            <p:cond delay="676"/>
                                          </p:stCondLst>
                                        </p:cTn>
                                        <p:tgtEl>
                                          <p:spTgt spid="14"/>
                                        </p:tgtEl>
                                      </p:cBhvr>
                                      <p:to x="100000" y="100000"/>
                                    </p:animScale>
                                    <p:animScale>
                                      <p:cBhvr>
                                        <p:cTn id="159" dur="26">
                                          <p:stCondLst>
                                            <p:cond delay="1312"/>
                                          </p:stCondLst>
                                        </p:cTn>
                                        <p:tgtEl>
                                          <p:spTgt spid="14"/>
                                        </p:tgtEl>
                                      </p:cBhvr>
                                      <p:to x="100000" y="80000"/>
                                    </p:animScale>
                                    <p:animScale>
                                      <p:cBhvr>
                                        <p:cTn id="160" dur="166" decel="50000">
                                          <p:stCondLst>
                                            <p:cond delay="1338"/>
                                          </p:stCondLst>
                                        </p:cTn>
                                        <p:tgtEl>
                                          <p:spTgt spid="14"/>
                                        </p:tgtEl>
                                      </p:cBhvr>
                                      <p:to x="100000" y="100000"/>
                                    </p:animScale>
                                    <p:animScale>
                                      <p:cBhvr>
                                        <p:cTn id="161" dur="26">
                                          <p:stCondLst>
                                            <p:cond delay="1642"/>
                                          </p:stCondLst>
                                        </p:cTn>
                                        <p:tgtEl>
                                          <p:spTgt spid="14"/>
                                        </p:tgtEl>
                                      </p:cBhvr>
                                      <p:to x="100000" y="90000"/>
                                    </p:animScale>
                                    <p:animScale>
                                      <p:cBhvr>
                                        <p:cTn id="162" dur="166" decel="50000">
                                          <p:stCondLst>
                                            <p:cond delay="1668"/>
                                          </p:stCondLst>
                                        </p:cTn>
                                        <p:tgtEl>
                                          <p:spTgt spid="14"/>
                                        </p:tgtEl>
                                      </p:cBhvr>
                                      <p:to x="100000" y="100000"/>
                                    </p:animScale>
                                    <p:animScale>
                                      <p:cBhvr>
                                        <p:cTn id="163" dur="26">
                                          <p:stCondLst>
                                            <p:cond delay="1808"/>
                                          </p:stCondLst>
                                        </p:cTn>
                                        <p:tgtEl>
                                          <p:spTgt spid="14"/>
                                        </p:tgtEl>
                                      </p:cBhvr>
                                      <p:to x="100000" y="95000"/>
                                    </p:animScale>
                                    <p:animScale>
                                      <p:cBhvr>
                                        <p:cTn id="164" dur="166" decel="50000">
                                          <p:stCondLst>
                                            <p:cond delay="1834"/>
                                          </p:stCondLst>
                                        </p:cTn>
                                        <p:tgtEl>
                                          <p:spTgt spid="14"/>
                                        </p:tgtEl>
                                      </p:cBhvr>
                                      <p:to x="100000" y="100000"/>
                                    </p:animScale>
                                  </p:childTnLst>
                                </p:cTn>
                              </p:par>
                              <p:par>
                                <p:cTn id="165" presetID="26" presetClass="entr" presetSubtype="0" fill="hold" nodeType="withEffect">
                                  <p:stCondLst>
                                    <p:cond delay="0"/>
                                  </p:stCondLst>
                                  <p:childTnLst>
                                    <p:set>
                                      <p:cBhvr>
                                        <p:cTn id="166" dur="1" fill="hold">
                                          <p:stCondLst>
                                            <p:cond delay="0"/>
                                          </p:stCondLst>
                                        </p:cTn>
                                        <p:tgtEl>
                                          <p:spTgt spid="18"/>
                                        </p:tgtEl>
                                        <p:attrNameLst>
                                          <p:attrName>style.visibility</p:attrName>
                                        </p:attrNameLst>
                                      </p:cBhvr>
                                      <p:to>
                                        <p:strVal val="visible"/>
                                      </p:to>
                                    </p:set>
                                    <p:animEffect transition="in" filter="wipe(down)">
                                      <p:cBhvr>
                                        <p:cTn id="167" dur="580">
                                          <p:stCondLst>
                                            <p:cond delay="0"/>
                                          </p:stCondLst>
                                        </p:cTn>
                                        <p:tgtEl>
                                          <p:spTgt spid="18"/>
                                        </p:tgtEl>
                                      </p:cBhvr>
                                    </p:animEffect>
                                    <p:anim calcmode="lin" valueType="num">
                                      <p:cBhvr>
                                        <p:cTn id="16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73" dur="26">
                                          <p:stCondLst>
                                            <p:cond delay="650"/>
                                          </p:stCondLst>
                                        </p:cTn>
                                        <p:tgtEl>
                                          <p:spTgt spid="18"/>
                                        </p:tgtEl>
                                      </p:cBhvr>
                                      <p:to x="100000" y="60000"/>
                                    </p:animScale>
                                    <p:animScale>
                                      <p:cBhvr>
                                        <p:cTn id="174" dur="166" decel="50000">
                                          <p:stCondLst>
                                            <p:cond delay="676"/>
                                          </p:stCondLst>
                                        </p:cTn>
                                        <p:tgtEl>
                                          <p:spTgt spid="18"/>
                                        </p:tgtEl>
                                      </p:cBhvr>
                                      <p:to x="100000" y="100000"/>
                                    </p:animScale>
                                    <p:animScale>
                                      <p:cBhvr>
                                        <p:cTn id="175" dur="26">
                                          <p:stCondLst>
                                            <p:cond delay="1312"/>
                                          </p:stCondLst>
                                        </p:cTn>
                                        <p:tgtEl>
                                          <p:spTgt spid="18"/>
                                        </p:tgtEl>
                                      </p:cBhvr>
                                      <p:to x="100000" y="80000"/>
                                    </p:animScale>
                                    <p:animScale>
                                      <p:cBhvr>
                                        <p:cTn id="176" dur="166" decel="50000">
                                          <p:stCondLst>
                                            <p:cond delay="1338"/>
                                          </p:stCondLst>
                                        </p:cTn>
                                        <p:tgtEl>
                                          <p:spTgt spid="18"/>
                                        </p:tgtEl>
                                      </p:cBhvr>
                                      <p:to x="100000" y="100000"/>
                                    </p:animScale>
                                    <p:animScale>
                                      <p:cBhvr>
                                        <p:cTn id="177" dur="26">
                                          <p:stCondLst>
                                            <p:cond delay="1642"/>
                                          </p:stCondLst>
                                        </p:cTn>
                                        <p:tgtEl>
                                          <p:spTgt spid="18"/>
                                        </p:tgtEl>
                                      </p:cBhvr>
                                      <p:to x="100000" y="90000"/>
                                    </p:animScale>
                                    <p:animScale>
                                      <p:cBhvr>
                                        <p:cTn id="178" dur="166" decel="50000">
                                          <p:stCondLst>
                                            <p:cond delay="1668"/>
                                          </p:stCondLst>
                                        </p:cTn>
                                        <p:tgtEl>
                                          <p:spTgt spid="18"/>
                                        </p:tgtEl>
                                      </p:cBhvr>
                                      <p:to x="100000" y="100000"/>
                                    </p:animScale>
                                    <p:animScale>
                                      <p:cBhvr>
                                        <p:cTn id="179" dur="26">
                                          <p:stCondLst>
                                            <p:cond delay="1808"/>
                                          </p:stCondLst>
                                        </p:cTn>
                                        <p:tgtEl>
                                          <p:spTgt spid="18"/>
                                        </p:tgtEl>
                                      </p:cBhvr>
                                      <p:to x="100000" y="95000"/>
                                    </p:animScale>
                                    <p:animScale>
                                      <p:cBhvr>
                                        <p:cTn id="180" dur="166" decel="50000">
                                          <p:stCondLst>
                                            <p:cond delay="1834"/>
                                          </p:stCondLst>
                                        </p:cTn>
                                        <p:tgtEl>
                                          <p:spTgt spid="18"/>
                                        </p:tgtEl>
                                      </p:cBhvr>
                                      <p:to x="100000" y="100000"/>
                                    </p:animScale>
                                  </p:childTnLst>
                                </p:cTn>
                              </p:par>
                              <p:par>
                                <p:cTn id="181" presetID="26" presetClass="entr" presetSubtype="0" fill="hold" nodeType="withEffect">
                                  <p:stCondLst>
                                    <p:cond delay="0"/>
                                  </p:stCondLst>
                                  <p:childTnLst>
                                    <p:set>
                                      <p:cBhvr>
                                        <p:cTn id="182" dur="1" fill="hold">
                                          <p:stCondLst>
                                            <p:cond delay="0"/>
                                          </p:stCondLst>
                                        </p:cTn>
                                        <p:tgtEl>
                                          <p:spTgt spid="15"/>
                                        </p:tgtEl>
                                        <p:attrNameLst>
                                          <p:attrName>style.visibility</p:attrName>
                                        </p:attrNameLst>
                                      </p:cBhvr>
                                      <p:to>
                                        <p:strVal val="visible"/>
                                      </p:to>
                                    </p:set>
                                    <p:animEffect transition="in" filter="wipe(down)">
                                      <p:cBhvr>
                                        <p:cTn id="183" dur="580">
                                          <p:stCondLst>
                                            <p:cond delay="0"/>
                                          </p:stCondLst>
                                        </p:cTn>
                                        <p:tgtEl>
                                          <p:spTgt spid="15"/>
                                        </p:tgtEl>
                                      </p:cBhvr>
                                    </p:animEffect>
                                    <p:anim calcmode="lin" valueType="num">
                                      <p:cBhvr>
                                        <p:cTn id="18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9" dur="26">
                                          <p:stCondLst>
                                            <p:cond delay="650"/>
                                          </p:stCondLst>
                                        </p:cTn>
                                        <p:tgtEl>
                                          <p:spTgt spid="15"/>
                                        </p:tgtEl>
                                      </p:cBhvr>
                                      <p:to x="100000" y="60000"/>
                                    </p:animScale>
                                    <p:animScale>
                                      <p:cBhvr>
                                        <p:cTn id="190" dur="166" decel="50000">
                                          <p:stCondLst>
                                            <p:cond delay="676"/>
                                          </p:stCondLst>
                                        </p:cTn>
                                        <p:tgtEl>
                                          <p:spTgt spid="15"/>
                                        </p:tgtEl>
                                      </p:cBhvr>
                                      <p:to x="100000" y="100000"/>
                                    </p:animScale>
                                    <p:animScale>
                                      <p:cBhvr>
                                        <p:cTn id="191" dur="26">
                                          <p:stCondLst>
                                            <p:cond delay="1312"/>
                                          </p:stCondLst>
                                        </p:cTn>
                                        <p:tgtEl>
                                          <p:spTgt spid="15"/>
                                        </p:tgtEl>
                                      </p:cBhvr>
                                      <p:to x="100000" y="80000"/>
                                    </p:animScale>
                                    <p:animScale>
                                      <p:cBhvr>
                                        <p:cTn id="192" dur="166" decel="50000">
                                          <p:stCondLst>
                                            <p:cond delay="1338"/>
                                          </p:stCondLst>
                                        </p:cTn>
                                        <p:tgtEl>
                                          <p:spTgt spid="15"/>
                                        </p:tgtEl>
                                      </p:cBhvr>
                                      <p:to x="100000" y="100000"/>
                                    </p:animScale>
                                    <p:animScale>
                                      <p:cBhvr>
                                        <p:cTn id="193" dur="26">
                                          <p:stCondLst>
                                            <p:cond delay="1642"/>
                                          </p:stCondLst>
                                        </p:cTn>
                                        <p:tgtEl>
                                          <p:spTgt spid="15"/>
                                        </p:tgtEl>
                                      </p:cBhvr>
                                      <p:to x="100000" y="90000"/>
                                    </p:animScale>
                                    <p:animScale>
                                      <p:cBhvr>
                                        <p:cTn id="194" dur="166" decel="50000">
                                          <p:stCondLst>
                                            <p:cond delay="1668"/>
                                          </p:stCondLst>
                                        </p:cTn>
                                        <p:tgtEl>
                                          <p:spTgt spid="15"/>
                                        </p:tgtEl>
                                      </p:cBhvr>
                                      <p:to x="100000" y="100000"/>
                                    </p:animScale>
                                    <p:animScale>
                                      <p:cBhvr>
                                        <p:cTn id="195" dur="26">
                                          <p:stCondLst>
                                            <p:cond delay="1808"/>
                                          </p:stCondLst>
                                        </p:cTn>
                                        <p:tgtEl>
                                          <p:spTgt spid="15"/>
                                        </p:tgtEl>
                                      </p:cBhvr>
                                      <p:to x="100000" y="95000"/>
                                    </p:animScale>
                                    <p:animScale>
                                      <p:cBhvr>
                                        <p:cTn id="196" dur="166" decel="50000">
                                          <p:stCondLst>
                                            <p:cond delay="1834"/>
                                          </p:stCondLst>
                                        </p:cTn>
                                        <p:tgtEl>
                                          <p:spTgt spid="15"/>
                                        </p:tgtEl>
                                      </p:cBhvr>
                                      <p:to x="100000" y="100000"/>
                                    </p:animScale>
                                  </p:childTnLst>
                                </p:cTn>
                              </p:par>
                              <p:par>
                                <p:cTn id="197" presetID="26" presetClass="entr" presetSubtype="0" fill="hold" nodeType="withEffect">
                                  <p:stCondLst>
                                    <p:cond delay="0"/>
                                  </p:stCondLst>
                                  <p:childTnLst>
                                    <p:set>
                                      <p:cBhvr>
                                        <p:cTn id="198" dur="1" fill="hold">
                                          <p:stCondLst>
                                            <p:cond delay="0"/>
                                          </p:stCondLst>
                                        </p:cTn>
                                        <p:tgtEl>
                                          <p:spTgt spid="17"/>
                                        </p:tgtEl>
                                        <p:attrNameLst>
                                          <p:attrName>style.visibility</p:attrName>
                                        </p:attrNameLst>
                                      </p:cBhvr>
                                      <p:to>
                                        <p:strVal val="visible"/>
                                      </p:to>
                                    </p:set>
                                    <p:animEffect transition="in" filter="wipe(down)">
                                      <p:cBhvr>
                                        <p:cTn id="199" dur="580">
                                          <p:stCondLst>
                                            <p:cond delay="0"/>
                                          </p:stCondLst>
                                        </p:cTn>
                                        <p:tgtEl>
                                          <p:spTgt spid="17"/>
                                        </p:tgtEl>
                                      </p:cBhvr>
                                    </p:animEffect>
                                    <p:anim calcmode="lin" valueType="num">
                                      <p:cBhvr>
                                        <p:cTn id="20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05" dur="26">
                                          <p:stCondLst>
                                            <p:cond delay="650"/>
                                          </p:stCondLst>
                                        </p:cTn>
                                        <p:tgtEl>
                                          <p:spTgt spid="17"/>
                                        </p:tgtEl>
                                      </p:cBhvr>
                                      <p:to x="100000" y="60000"/>
                                    </p:animScale>
                                    <p:animScale>
                                      <p:cBhvr>
                                        <p:cTn id="206" dur="166" decel="50000">
                                          <p:stCondLst>
                                            <p:cond delay="676"/>
                                          </p:stCondLst>
                                        </p:cTn>
                                        <p:tgtEl>
                                          <p:spTgt spid="17"/>
                                        </p:tgtEl>
                                      </p:cBhvr>
                                      <p:to x="100000" y="100000"/>
                                    </p:animScale>
                                    <p:animScale>
                                      <p:cBhvr>
                                        <p:cTn id="207" dur="26">
                                          <p:stCondLst>
                                            <p:cond delay="1312"/>
                                          </p:stCondLst>
                                        </p:cTn>
                                        <p:tgtEl>
                                          <p:spTgt spid="17"/>
                                        </p:tgtEl>
                                      </p:cBhvr>
                                      <p:to x="100000" y="80000"/>
                                    </p:animScale>
                                    <p:animScale>
                                      <p:cBhvr>
                                        <p:cTn id="208" dur="166" decel="50000">
                                          <p:stCondLst>
                                            <p:cond delay="1338"/>
                                          </p:stCondLst>
                                        </p:cTn>
                                        <p:tgtEl>
                                          <p:spTgt spid="17"/>
                                        </p:tgtEl>
                                      </p:cBhvr>
                                      <p:to x="100000" y="100000"/>
                                    </p:animScale>
                                    <p:animScale>
                                      <p:cBhvr>
                                        <p:cTn id="209" dur="26">
                                          <p:stCondLst>
                                            <p:cond delay="1642"/>
                                          </p:stCondLst>
                                        </p:cTn>
                                        <p:tgtEl>
                                          <p:spTgt spid="17"/>
                                        </p:tgtEl>
                                      </p:cBhvr>
                                      <p:to x="100000" y="90000"/>
                                    </p:animScale>
                                    <p:animScale>
                                      <p:cBhvr>
                                        <p:cTn id="210" dur="166" decel="50000">
                                          <p:stCondLst>
                                            <p:cond delay="1668"/>
                                          </p:stCondLst>
                                        </p:cTn>
                                        <p:tgtEl>
                                          <p:spTgt spid="17"/>
                                        </p:tgtEl>
                                      </p:cBhvr>
                                      <p:to x="100000" y="100000"/>
                                    </p:animScale>
                                    <p:animScale>
                                      <p:cBhvr>
                                        <p:cTn id="211" dur="26">
                                          <p:stCondLst>
                                            <p:cond delay="1808"/>
                                          </p:stCondLst>
                                        </p:cTn>
                                        <p:tgtEl>
                                          <p:spTgt spid="17"/>
                                        </p:tgtEl>
                                      </p:cBhvr>
                                      <p:to x="100000" y="95000"/>
                                    </p:animScale>
                                    <p:animScale>
                                      <p:cBhvr>
                                        <p:cTn id="212" dur="166" decel="50000">
                                          <p:stCondLst>
                                            <p:cond delay="1834"/>
                                          </p:stCondLst>
                                        </p:cTn>
                                        <p:tgtEl>
                                          <p:spTgt spid="17"/>
                                        </p:tgtEl>
                                      </p:cBhvr>
                                      <p:to x="100000" y="100000"/>
                                    </p:animScale>
                                  </p:childTnLst>
                                </p:cTn>
                              </p:par>
                              <p:par>
                                <p:cTn id="213" presetID="26" presetClass="entr" presetSubtype="0" fill="hold" nodeType="withEffect">
                                  <p:stCondLst>
                                    <p:cond delay="0"/>
                                  </p:stCondLst>
                                  <p:childTnLst>
                                    <p:set>
                                      <p:cBhvr>
                                        <p:cTn id="214" dur="1" fill="hold">
                                          <p:stCondLst>
                                            <p:cond delay="0"/>
                                          </p:stCondLst>
                                        </p:cTn>
                                        <p:tgtEl>
                                          <p:spTgt spid="10"/>
                                        </p:tgtEl>
                                        <p:attrNameLst>
                                          <p:attrName>style.visibility</p:attrName>
                                        </p:attrNameLst>
                                      </p:cBhvr>
                                      <p:to>
                                        <p:strVal val="visible"/>
                                      </p:to>
                                    </p:set>
                                    <p:animEffect transition="in" filter="wipe(down)">
                                      <p:cBhvr>
                                        <p:cTn id="215" dur="580">
                                          <p:stCondLst>
                                            <p:cond delay="0"/>
                                          </p:stCondLst>
                                        </p:cTn>
                                        <p:tgtEl>
                                          <p:spTgt spid="10"/>
                                        </p:tgtEl>
                                      </p:cBhvr>
                                    </p:animEffect>
                                    <p:anim calcmode="lin" valueType="num">
                                      <p:cBhvr>
                                        <p:cTn id="21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21" dur="26">
                                          <p:stCondLst>
                                            <p:cond delay="650"/>
                                          </p:stCondLst>
                                        </p:cTn>
                                        <p:tgtEl>
                                          <p:spTgt spid="10"/>
                                        </p:tgtEl>
                                      </p:cBhvr>
                                      <p:to x="100000" y="60000"/>
                                    </p:animScale>
                                    <p:animScale>
                                      <p:cBhvr>
                                        <p:cTn id="222" dur="166" decel="50000">
                                          <p:stCondLst>
                                            <p:cond delay="676"/>
                                          </p:stCondLst>
                                        </p:cTn>
                                        <p:tgtEl>
                                          <p:spTgt spid="10"/>
                                        </p:tgtEl>
                                      </p:cBhvr>
                                      <p:to x="100000" y="100000"/>
                                    </p:animScale>
                                    <p:animScale>
                                      <p:cBhvr>
                                        <p:cTn id="223" dur="26">
                                          <p:stCondLst>
                                            <p:cond delay="1312"/>
                                          </p:stCondLst>
                                        </p:cTn>
                                        <p:tgtEl>
                                          <p:spTgt spid="10"/>
                                        </p:tgtEl>
                                      </p:cBhvr>
                                      <p:to x="100000" y="80000"/>
                                    </p:animScale>
                                    <p:animScale>
                                      <p:cBhvr>
                                        <p:cTn id="224" dur="166" decel="50000">
                                          <p:stCondLst>
                                            <p:cond delay="1338"/>
                                          </p:stCondLst>
                                        </p:cTn>
                                        <p:tgtEl>
                                          <p:spTgt spid="10"/>
                                        </p:tgtEl>
                                      </p:cBhvr>
                                      <p:to x="100000" y="100000"/>
                                    </p:animScale>
                                    <p:animScale>
                                      <p:cBhvr>
                                        <p:cTn id="225" dur="26">
                                          <p:stCondLst>
                                            <p:cond delay="1642"/>
                                          </p:stCondLst>
                                        </p:cTn>
                                        <p:tgtEl>
                                          <p:spTgt spid="10"/>
                                        </p:tgtEl>
                                      </p:cBhvr>
                                      <p:to x="100000" y="90000"/>
                                    </p:animScale>
                                    <p:animScale>
                                      <p:cBhvr>
                                        <p:cTn id="226" dur="166" decel="50000">
                                          <p:stCondLst>
                                            <p:cond delay="1668"/>
                                          </p:stCondLst>
                                        </p:cTn>
                                        <p:tgtEl>
                                          <p:spTgt spid="10"/>
                                        </p:tgtEl>
                                      </p:cBhvr>
                                      <p:to x="100000" y="100000"/>
                                    </p:animScale>
                                    <p:animScale>
                                      <p:cBhvr>
                                        <p:cTn id="227" dur="26">
                                          <p:stCondLst>
                                            <p:cond delay="1808"/>
                                          </p:stCondLst>
                                        </p:cTn>
                                        <p:tgtEl>
                                          <p:spTgt spid="10"/>
                                        </p:tgtEl>
                                      </p:cBhvr>
                                      <p:to x="100000" y="95000"/>
                                    </p:animScale>
                                    <p:animScale>
                                      <p:cBhvr>
                                        <p:cTn id="22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c-icons-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230" t="14246" r="15458" b="15405"/>
          <a:stretch/>
        </p:blipFill>
        <p:spPr bwMode="auto">
          <a:xfrm>
            <a:off x="900752" y="1200693"/>
            <a:ext cx="4453509" cy="54316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c-icons-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717" t="14363" r="14934" b="14905"/>
          <a:stretch/>
        </p:blipFill>
        <p:spPr bwMode="auto">
          <a:xfrm>
            <a:off x="6273422" y="1200692"/>
            <a:ext cx="4481014" cy="54397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1488" y="328613"/>
            <a:ext cx="9015412" cy="584775"/>
          </a:xfrm>
          <a:prstGeom prst="rect">
            <a:avLst/>
          </a:prstGeom>
          <a:noFill/>
        </p:spPr>
        <p:txBody>
          <a:bodyPr wrap="square" rtlCol="0">
            <a:spAutoFit/>
          </a:bodyPr>
          <a:lstStyle/>
          <a:p>
            <a:endParaRPr lang="en-US" sz="3200" dirty="0">
              <a:latin typeface="Microsoft YaHei" panose="020B0503020204020204" pitchFamily="34" charset="-122"/>
              <a:ea typeface="Microsoft YaHei" panose="020B0503020204020204" pitchFamily="34" charset="-122"/>
            </a:endParaRPr>
          </a:p>
        </p:txBody>
      </p:sp>
      <p:sp>
        <p:nvSpPr>
          <p:cNvPr id="8" name="TextBox 7"/>
          <p:cNvSpPr txBox="1"/>
          <p:nvPr/>
        </p:nvSpPr>
        <p:spPr>
          <a:xfrm>
            <a:off x="-38100" y="234788"/>
            <a:ext cx="12268200" cy="584775"/>
          </a:xfrm>
          <a:prstGeom prst="rect">
            <a:avLst/>
          </a:prstGeom>
          <a:noFill/>
        </p:spPr>
        <p:txBody>
          <a:bodyPr wrap="square" rtlCol="0">
            <a:spAutoFit/>
          </a:bodyPr>
          <a:lstStyle/>
          <a:p>
            <a:r>
              <a:rPr lang="en-US" sz="3200" b="1" dirty="0" smtClean="0">
                <a:gradFill>
                  <a:gsLst>
                    <a:gs pos="0">
                      <a:srgbClr val="008EDC"/>
                    </a:gs>
                    <a:gs pos="100000">
                      <a:srgbClr val="D30F64"/>
                    </a:gs>
                  </a:gsLst>
                  <a:lin ang="0" scaled="1"/>
                </a:gradFill>
                <a:latin typeface="Microsoft YaHei" panose="020B0503020204020204" pitchFamily="34" charset="-122"/>
                <a:ea typeface="Microsoft YaHei" panose="020B0503020204020204" pitchFamily="34" charset="-122"/>
              </a:rPr>
              <a:t>CERTIFICATE INFORMATION SECURITY SYSTEM</a:t>
            </a:r>
            <a:endParaRPr lang="en-US" sz="32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94865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par>
                                <p:cTn id="8" presetID="14" presetClass="entr" presetSubtype="1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randombar(horizontal)">
                                      <p:cBhvr>
                                        <p:cTn id="1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5047343" y="2295474"/>
            <a:ext cx="2097315" cy="2267052"/>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flipH="1">
            <a:off x="10797816" y="2902861"/>
            <a:ext cx="983345" cy="999874"/>
          </a:xfrm>
          <a:prstGeom prst="ellipse">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flipH="1">
            <a:off x="9795349" y="2431143"/>
            <a:ext cx="1801566" cy="17765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flipH="1">
            <a:off x="9012330" y="898378"/>
            <a:ext cx="797532" cy="770477"/>
          </a:xfrm>
          <a:prstGeom prst="ellipse">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03372" y="2473274"/>
            <a:ext cx="1785257" cy="1911452"/>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40" idx="6"/>
            <a:endCxn id="38" idx="2"/>
          </p:cNvCxnSpPr>
          <p:nvPr/>
        </p:nvCxnSpPr>
        <p:spPr>
          <a:xfrm>
            <a:off x="2405373" y="3415031"/>
            <a:ext cx="2641970" cy="1396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9616154" y="3248066"/>
            <a:ext cx="442693" cy="391701"/>
          </a:xfrm>
          <a:prstGeom prst="ellipse">
            <a:avLst/>
          </a:prstGeom>
          <a:solidFill>
            <a:srgbClr val="7F6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V="1">
            <a:off x="7124475" y="3411316"/>
            <a:ext cx="2471496" cy="3536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Block Arc 24"/>
          <p:cNvSpPr/>
          <p:nvPr/>
        </p:nvSpPr>
        <p:spPr>
          <a:xfrm rot="5400000" flipH="1">
            <a:off x="9806152" y="2420341"/>
            <a:ext cx="1794475" cy="1787051"/>
          </a:xfrm>
          <a:prstGeom prst="blockArc">
            <a:avLst>
              <a:gd name="adj1" fmla="val 10319326"/>
              <a:gd name="adj2" fmla="val 272360"/>
              <a:gd name="adj3" fmla="val 10743"/>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TextBox 51"/>
          <p:cNvSpPr txBox="1"/>
          <p:nvPr/>
        </p:nvSpPr>
        <p:spPr>
          <a:xfrm>
            <a:off x="10191202" y="3239313"/>
            <a:ext cx="1405713" cy="369332"/>
          </a:xfrm>
          <a:prstGeom prst="rect">
            <a:avLst/>
          </a:prstGeom>
          <a:noFill/>
        </p:spPr>
        <p:txBody>
          <a:bodyPr wrap="square" rtlCol="0">
            <a:spAutoFit/>
          </a:bodyPr>
          <a:lstStyle/>
          <a:p>
            <a:r>
              <a:rPr lang="en-GB" b="1" dirty="0" smtClean="0"/>
              <a:t>SCHOOLS</a:t>
            </a:r>
            <a:endParaRPr lang="en-US" sz="2400" b="1" dirty="0"/>
          </a:p>
        </p:txBody>
      </p:sp>
      <p:sp>
        <p:nvSpPr>
          <p:cNvPr id="28" name="Oval 27"/>
          <p:cNvSpPr/>
          <p:nvPr/>
        </p:nvSpPr>
        <p:spPr>
          <a:xfrm flipH="1">
            <a:off x="9313909" y="5167088"/>
            <a:ext cx="822460" cy="836285"/>
          </a:xfrm>
          <a:prstGeom prst="ellipse">
            <a:avLst/>
          </a:prstGeom>
          <a:solidFill>
            <a:srgbClr val="B25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flipH="1">
            <a:off x="8022132" y="4695371"/>
            <a:ext cx="1836576" cy="18110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 Arc 29"/>
          <p:cNvSpPr/>
          <p:nvPr/>
        </p:nvSpPr>
        <p:spPr>
          <a:xfrm rot="5400000" flipH="1">
            <a:off x="8032862" y="4684641"/>
            <a:ext cx="1829631" cy="1822061"/>
          </a:xfrm>
          <a:prstGeom prst="blockArc">
            <a:avLst>
              <a:gd name="adj1" fmla="val 10319326"/>
              <a:gd name="adj2" fmla="val 272360"/>
              <a:gd name="adj3" fmla="val 107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Oval 30"/>
          <p:cNvSpPr/>
          <p:nvPr/>
        </p:nvSpPr>
        <p:spPr>
          <a:xfrm flipH="1">
            <a:off x="9515013" y="5254689"/>
            <a:ext cx="512002" cy="645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853825" y="5461190"/>
            <a:ext cx="442693" cy="391701"/>
          </a:xfrm>
          <a:prstGeom prst="ellipse">
            <a:avLst/>
          </a:prstGeom>
          <a:solidFill>
            <a:srgbClr val="C55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8426028" y="5436192"/>
            <a:ext cx="1225229" cy="369332"/>
          </a:xfrm>
          <a:prstGeom prst="rect">
            <a:avLst/>
          </a:prstGeom>
          <a:noFill/>
        </p:spPr>
        <p:txBody>
          <a:bodyPr wrap="square" rtlCol="0">
            <a:spAutoFit/>
          </a:bodyPr>
          <a:lstStyle/>
          <a:p>
            <a:r>
              <a:rPr lang="en-GB" b="1" dirty="0" smtClean="0"/>
              <a:t>HOSPITAL</a:t>
            </a:r>
            <a:endParaRPr lang="en-US" sz="2400" b="1" dirty="0"/>
          </a:p>
        </p:txBody>
      </p:sp>
      <p:pic>
        <p:nvPicPr>
          <p:cNvPr id="57" name="Picture 56"/>
          <p:cNvPicPr>
            <a:picLocks noChangeAspect="1"/>
          </p:cNvPicPr>
          <p:nvPr/>
        </p:nvPicPr>
        <p:blipFill>
          <a:blip r:embed="rId2"/>
          <a:stretch>
            <a:fillRect/>
          </a:stretch>
        </p:blipFill>
        <p:spPr>
          <a:xfrm>
            <a:off x="9443419" y="5280253"/>
            <a:ext cx="692950" cy="692950"/>
          </a:xfrm>
          <a:prstGeom prst="rect">
            <a:avLst/>
          </a:prstGeom>
        </p:spPr>
      </p:pic>
      <p:sp>
        <p:nvSpPr>
          <p:cNvPr id="13" name="Oval 12"/>
          <p:cNvSpPr/>
          <p:nvPr/>
        </p:nvSpPr>
        <p:spPr>
          <a:xfrm>
            <a:off x="1969196" y="5167089"/>
            <a:ext cx="983345" cy="99987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154252" y="4695372"/>
            <a:ext cx="1836574" cy="18110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Block Arc 14"/>
          <p:cNvSpPr/>
          <p:nvPr/>
        </p:nvSpPr>
        <p:spPr>
          <a:xfrm rot="16200000">
            <a:off x="2085893" y="4771931"/>
            <a:ext cx="1788235" cy="1663237"/>
          </a:xfrm>
          <a:prstGeom prst="blockArc">
            <a:avLst>
              <a:gd name="adj1" fmla="val 10319326"/>
              <a:gd name="adj2" fmla="val 272360"/>
              <a:gd name="adj3" fmla="val 1074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p:cNvSpPr/>
          <p:nvPr/>
        </p:nvSpPr>
        <p:spPr>
          <a:xfrm>
            <a:off x="2068525" y="5330676"/>
            <a:ext cx="533517" cy="6726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795731" y="5447663"/>
            <a:ext cx="353752" cy="31300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2370193" y="4993848"/>
            <a:ext cx="1466614" cy="523220"/>
          </a:xfrm>
          <a:prstGeom prst="rect">
            <a:avLst/>
          </a:prstGeom>
          <a:noFill/>
        </p:spPr>
        <p:txBody>
          <a:bodyPr wrap="square" rtlCol="0">
            <a:spAutoFit/>
          </a:bodyPr>
          <a:lstStyle/>
          <a:p>
            <a:pPr algn="ctr"/>
            <a:r>
              <a:rPr lang="en-IN" sz="1400" b="1" dirty="0" smtClean="0">
                <a:latin typeface="Microsoft YaHei" panose="020B0503020204020204" pitchFamily="34" charset="-122"/>
                <a:ea typeface="Microsoft YaHei" panose="020B0503020204020204" pitchFamily="34" charset="-122"/>
              </a:rPr>
              <a:t>GRAM </a:t>
            </a:r>
            <a:r>
              <a:rPr lang="en-IN" sz="1400" b="1" dirty="0" err="1" smtClean="0">
                <a:latin typeface="Microsoft YaHei" panose="020B0503020204020204" pitchFamily="34" charset="-122"/>
                <a:ea typeface="Microsoft YaHei" panose="020B0503020204020204" pitchFamily="34" charset="-122"/>
              </a:rPr>
              <a:t>Panchayats</a:t>
            </a:r>
            <a:endParaRPr lang="en-IN" sz="1400" b="1" dirty="0">
              <a:latin typeface="Microsoft YaHei" panose="020B0503020204020204" pitchFamily="34" charset="-122"/>
              <a:ea typeface="Microsoft YaHei" panose="020B0503020204020204" pitchFamily="34" charset="-122"/>
            </a:endParaRPr>
          </a:p>
        </p:txBody>
      </p:sp>
      <p:pic>
        <p:nvPicPr>
          <p:cNvPr id="58" name="Picture 57"/>
          <p:cNvPicPr>
            <a:picLocks noChangeAspect="1"/>
          </p:cNvPicPr>
          <p:nvPr/>
        </p:nvPicPr>
        <p:blipFill rotWithShape="1">
          <a:blip r:embed="rId3"/>
          <a:srcRect l="367" r="1" b="10218"/>
          <a:stretch/>
        </p:blipFill>
        <p:spPr>
          <a:xfrm>
            <a:off x="2088199" y="5374192"/>
            <a:ext cx="677247" cy="610290"/>
          </a:xfrm>
          <a:prstGeom prst="ellipse">
            <a:avLst/>
          </a:prstGeom>
        </p:spPr>
      </p:pic>
      <p:sp>
        <p:nvSpPr>
          <p:cNvPr id="10" name="Oval 9"/>
          <p:cNvSpPr/>
          <p:nvPr/>
        </p:nvSpPr>
        <p:spPr>
          <a:xfrm>
            <a:off x="315774" y="2960541"/>
            <a:ext cx="694146" cy="835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484043" y="2465730"/>
            <a:ext cx="1690879" cy="16673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lock Arc 6"/>
          <p:cNvSpPr/>
          <p:nvPr/>
        </p:nvSpPr>
        <p:spPr>
          <a:xfrm rot="16200000">
            <a:off x="486890" y="2456169"/>
            <a:ext cx="1664946" cy="1658058"/>
          </a:xfrm>
          <a:prstGeom prst="blockArc">
            <a:avLst>
              <a:gd name="adj1" fmla="val 10319326"/>
              <a:gd name="adj2" fmla="val 272360"/>
              <a:gd name="adj3" fmla="val 1074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Oval 39"/>
          <p:cNvSpPr/>
          <p:nvPr/>
        </p:nvSpPr>
        <p:spPr>
          <a:xfrm>
            <a:off x="2008713" y="3239545"/>
            <a:ext cx="396660" cy="35097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890512" y="3196416"/>
            <a:ext cx="1257879" cy="523220"/>
          </a:xfrm>
          <a:prstGeom prst="rect">
            <a:avLst/>
          </a:prstGeom>
          <a:noFill/>
        </p:spPr>
        <p:txBody>
          <a:bodyPr wrap="square" rtlCol="0">
            <a:spAutoFit/>
          </a:bodyPr>
          <a:lstStyle/>
          <a:p>
            <a:pPr algn="ctr"/>
            <a:r>
              <a:rPr lang="en-GB" sz="1400" b="1" dirty="0" smtClean="0">
                <a:latin typeface="Microsoft YaHei" panose="020B0503020204020204" pitchFamily="34" charset="-122"/>
                <a:ea typeface="Microsoft YaHei" panose="020B0503020204020204" pitchFamily="34" charset="-122"/>
              </a:rPr>
              <a:t>RETAIL BASE</a:t>
            </a:r>
            <a:endParaRPr lang="en-US" sz="1400" b="1" dirty="0">
              <a:latin typeface="Microsoft YaHei" panose="020B0503020204020204" pitchFamily="34" charset="-122"/>
              <a:ea typeface="Microsoft YaHei" panose="020B0503020204020204" pitchFamily="34" charset="-122"/>
            </a:endParaRPr>
          </a:p>
        </p:txBody>
      </p:sp>
      <p:sp>
        <p:nvSpPr>
          <p:cNvPr id="18" name="Oval 17"/>
          <p:cNvSpPr/>
          <p:nvPr/>
        </p:nvSpPr>
        <p:spPr>
          <a:xfrm>
            <a:off x="2472707" y="930732"/>
            <a:ext cx="769634" cy="78257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617545" y="572892"/>
            <a:ext cx="1635830" cy="16131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Block Arc 19"/>
          <p:cNvSpPr/>
          <p:nvPr/>
        </p:nvSpPr>
        <p:spPr>
          <a:xfrm rot="16200000">
            <a:off x="2609574" y="553557"/>
            <a:ext cx="1635825" cy="1629057"/>
          </a:xfrm>
          <a:prstGeom prst="blockArc">
            <a:avLst>
              <a:gd name="adj1" fmla="val 10319326"/>
              <a:gd name="adj2" fmla="val 272360"/>
              <a:gd name="adj3" fmla="val 1074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20"/>
          <p:cNvSpPr/>
          <p:nvPr/>
        </p:nvSpPr>
        <p:spPr>
          <a:xfrm>
            <a:off x="2515308" y="981851"/>
            <a:ext cx="522554" cy="6588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024453" y="1537297"/>
            <a:ext cx="346482" cy="30657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3080462" y="1132758"/>
            <a:ext cx="1184272" cy="369332"/>
          </a:xfrm>
          <a:prstGeom prst="rect">
            <a:avLst/>
          </a:prstGeom>
          <a:noFill/>
        </p:spPr>
        <p:txBody>
          <a:bodyPr wrap="square" rtlCol="0">
            <a:spAutoFit/>
          </a:bodyPr>
          <a:lstStyle/>
          <a:p>
            <a:r>
              <a:rPr lang="en-GB" b="1" dirty="0" smtClean="0"/>
              <a:t>RESIDENT</a:t>
            </a:r>
            <a:endParaRPr lang="en-US" sz="2400" b="1" dirty="0"/>
          </a:p>
        </p:txBody>
      </p:sp>
      <p:pic>
        <p:nvPicPr>
          <p:cNvPr id="61" name="Picture 60"/>
          <p:cNvPicPr>
            <a:picLocks noChangeAspect="1"/>
          </p:cNvPicPr>
          <p:nvPr/>
        </p:nvPicPr>
        <p:blipFill rotWithShape="1">
          <a:blip r:embed="rId4"/>
          <a:srcRect l="2111" t="-5347" r="-2899" b="1947"/>
          <a:stretch/>
        </p:blipFill>
        <p:spPr>
          <a:xfrm>
            <a:off x="2517461" y="1025970"/>
            <a:ext cx="599223" cy="614755"/>
          </a:xfrm>
          <a:prstGeom prst="ellipse">
            <a:avLst/>
          </a:prstGeom>
        </p:spPr>
      </p:pic>
      <p:pic>
        <p:nvPicPr>
          <p:cNvPr id="2052" name="Picture 4" descr="Tower Monitoring System (TM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2024" y="3061031"/>
            <a:ext cx="1813780" cy="771132"/>
          </a:xfrm>
          <a:prstGeom prst="rect">
            <a:avLst/>
          </a:prstGeom>
          <a:noFill/>
          <a:extLst>
            <a:ext uri="{909E8E84-426E-40DD-AFC4-6F175D3DCCD1}">
              <a14:hiddenFill xmlns:a14="http://schemas.microsoft.com/office/drawing/2010/main">
                <a:solidFill>
                  <a:srgbClr val="FFFFFF"/>
                </a:solidFill>
              </a14:hiddenFill>
            </a:ext>
          </a:extLst>
        </p:spPr>
      </p:pic>
      <p:cxnSp>
        <p:nvCxnSpPr>
          <p:cNvPr id="64" name="Straight Connector 63"/>
          <p:cNvCxnSpPr>
            <a:stCxn id="14" idx="6"/>
          </p:cNvCxnSpPr>
          <p:nvPr/>
        </p:nvCxnSpPr>
        <p:spPr>
          <a:xfrm flipV="1">
            <a:off x="3990826" y="4153668"/>
            <a:ext cx="1286680" cy="144723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6912427" y="4207435"/>
            <a:ext cx="1049771" cy="158164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43" idx="3"/>
          </p:cNvCxnSpPr>
          <p:nvPr/>
        </p:nvCxnSpPr>
        <p:spPr>
          <a:xfrm flipV="1">
            <a:off x="7026102" y="1668350"/>
            <a:ext cx="908200" cy="124077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42" idx="5"/>
          </p:cNvCxnSpPr>
          <p:nvPr/>
        </p:nvCxnSpPr>
        <p:spPr>
          <a:xfrm flipH="1" flipV="1">
            <a:off x="4320194" y="1798973"/>
            <a:ext cx="837771" cy="116915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flipH="1">
            <a:off x="7980382" y="589932"/>
            <a:ext cx="1603832" cy="15815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Block Arc 34"/>
          <p:cNvSpPr/>
          <p:nvPr/>
        </p:nvSpPr>
        <p:spPr>
          <a:xfrm rot="5400000" flipH="1">
            <a:off x="7988202" y="570975"/>
            <a:ext cx="1603827" cy="1597192"/>
          </a:xfrm>
          <a:prstGeom prst="blockArc">
            <a:avLst>
              <a:gd name="adj1" fmla="val 10319326"/>
              <a:gd name="adj2" fmla="val 272360"/>
              <a:gd name="adj3" fmla="val 10743"/>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Oval 35"/>
          <p:cNvSpPr/>
          <p:nvPr/>
        </p:nvSpPr>
        <p:spPr>
          <a:xfrm flipH="1">
            <a:off x="9212807" y="948599"/>
            <a:ext cx="512332" cy="6459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884553" y="1411792"/>
            <a:ext cx="339705" cy="300576"/>
          </a:xfrm>
          <a:prstGeom prst="ellipse">
            <a:avLst/>
          </a:prstGeom>
          <a:solidFill>
            <a:srgbClr val="5252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8285312" y="1273725"/>
            <a:ext cx="1019299" cy="369332"/>
          </a:xfrm>
          <a:prstGeom prst="rect">
            <a:avLst/>
          </a:prstGeom>
          <a:noFill/>
        </p:spPr>
        <p:txBody>
          <a:bodyPr wrap="square" rtlCol="0">
            <a:spAutoFit/>
          </a:bodyPr>
          <a:lstStyle/>
          <a:p>
            <a:r>
              <a:rPr lang="en-GB" b="1" dirty="0" smtClean="0"/>
              <a:t>TEMPLE</a:t>
            </a:r>
            <a:endParaRPr lang="en-US" sz="2400" b="1" dirty="0"/>
          </a:p>
        </p:txBody>
      </p:sp>
      <p:pic>
        <p:nvPicPr>
          <p:cNvPr id="88" name="Picture 87"/>
          <p:cNvPicPr>
            <a:picLocks noChangeAspect="1"/>
          </p:cNvPicPr>
          <p:nvPr/>
        </p:nvPicPr>
        <p:blipFill rotWithShape="1">
          <a:blip r:embed="rId6"/>
          <a:srcRect l="4353" t="2394" r="369" b="7169"/>
          <a:stretch/>
        </p:blipFill>
        <p:spPr>
          <a:xfrm>
            <a:off x="9180524" y="1061758"/>
            <a:ext cx="525789" cy="499059"/>
          </a:xfrm>
          <a:prstGeom prst="ellipse">
            <a:avLst/>
          </a:prstGeom>
        </p:spPr>
      </p:pic>
      <p:sp>
        <p:nvSpPr>
          <p:cNvPr id="26" name="Oval 25"/>
          <p:cNvSpPr/>
          <p:nvPr/>
        </p:nvSpPr>
        <p:spPr>
          <a:xfrm flipH="1">
            <a:off x="11145425" y="3027644"/>
            <a:ext cx="543613" cy="7002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Picture 91"/>
          <p:cNvPicPr>
            <a:picLocks noChangeAspect="1"/>
          </p:cNvPicPr>
          <p:nvPr/>
        </p:nvPicPr>
        <p:blipFill>
          <a:blip r:embed="rId7"/>
          <a:stretch>
            <a:fillRect/>
          </a:stretch>
        </p:blipFill>
        <p:spPr>
          <a:xfrm>
            <a:off x="11073746" y="3129072"/>
            <a:ext cx="686969" cy="686969"/>
          </a:xfrm>
          <a:prstGeom prst="rect">
            <a:avLst/>
          </a:prstGeom>
        </p:spPr>
      </p:pic>
      <p:sp>
        <p:nvSpPr>
          <p:cNvPr id="95" name="TextBox 94"/>
          <p:cNvSpPr txBox="1"/>
          <p:nvPr/>
        </p:nvSpPr>
        <p:spPr>
          <a:xfrm>
            <a:off x="-38100" y="151663"/>
            <a:ext cx="12268200" cy="707886"/>
          </a:xfrm>
          <a:prstGeom prst="rect">
            <a:avLst/>
          </a:prstGeom>
          <a:noFill/>
        </p:spPr>
        <p:txBody>
          <a:bodyPr wrap="square" rtlCol="0">
            <a:spAutoFit/>
          </a:bodyPr>
          <a:lstStyle/>
          <a:p>
            <a:r>
              <a:rPr lang="en-US" sz="4000" b="1" dirty="0" smtClean="0">
                <a:gradFill>
                  <a:gsLst>
                    <a:gs pos="0">
                      <a:srgbClr val="008EDC"/>
                    </a:gs>
                    <a:gs pos="100000">
                      <a:srgbClr val="D30F64"/>
                    </a:gs>
                  </a:gsLst>
                  <a:lin ang="0" scaled="1"/>
                </a:gradFill>
                <a:latin typeface="Microsoft YaHei" panose="020B0503020204020204" pitchFamily="34" charset="-122"/>
                <a:ea typeface="Microsoft YaHei" panose="020B0503020204020204" pitchFamily="34" charset="-122"/>
              </a:rPr>
              <a:t>PM WANI</a:t>
            </a:r>
            <a:endParaRPr lang="en-US" sz="4000" dirty="0">
              <a:latin typeface="Microsoft YaHei" panose="020B0503020204020204" pitchFamily="34" charset="-122"/>
              <a:ea typeface="Microsoft YaHei" panose="020B0503020204020204" pitchFamily="34" charset="-122"/>
            </a:endParaRPr>
          </a:p>
        </p:txBody>
      </p:sp>
      <p:sp>
        <p:nvSpPr>
          <p:cNvPr id="63" name="Oval 62"/>
          <p:cNvSpPr/>
          <p:nvPr/>
        </p:nvSpPr>
        <p:spPr>
          <a:xfrm>
            <a:off x="417436" y="2956837"/>
            <a:ext cx="667656" cy="8418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p:cNvPicPr>
            <a:picLocks noChangeAspect="1"/>
          </p:cNvPicPr>
          <p:nvPr/>
        </p:nvPicPr>
        <p:blipFill rotWithShape="1">
          <a:blip r:embed="rId8"/>
          <a:srcRect l="4939" r="1890" b="12394"/>
          <a:stretch/>
        </p:blipFill>
        <p:spPr>
          <a:xfrm>
            <a:off x="409878" y="3040359"/>
            <a:ext cx="667920" cy="628029"/>
          </a:xfrm>
          <a:prstGeom prst="ellipse">
            <a:avLst/>
          </a:prstGeom>
        </p:spPr>
      </p:pic>
    </p:spTree>
    <p:extLst>
      <p:ext uri="{BB962C8B-B14F-4D97-AF65-F5344CB8AC3E}">
        <p14:creationId xmlns:p14="http://schemas.microsoft.com/office/powerpoint/2010/main" val="246462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6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4" presetClass="entr" presetSubtype="10" fill="hold" nodeType="clickEffect">
                                  <p:stCondLst>
                                    <p:cond delay="0"/>
                                  </p:stCondLst>
                                  <p:childTnLst>
                                    <p:set>
                                      <p:cBhvr>
                                        <p:cTn id="102" dur="1" fill="hold">
                                          <p:stCondLst>
                                            <p:cond delay="0"/>
                                          </p:stCondLst>
                                        </p:cTn>
                                        <p:tgtEl>
                                          <p:spTgt spid="2052"/>
                                        </p:tgtEl>
                                        <p:attrNameLst>
                                          <p:attrName>style.visibility</p:attrName>
                                        </p:attrNameLst>
                                      </p:cBhvr>
                                      <p:to>
                                        <p:strVal val="visible"/>
                                      </p:to>
                                    </p:set>
                                    <p:animEffect transition="in" filter="randombar(horizontal)">
                                      <p:cBhvr>
                                        <p:cTn id="103" dur="500"/>
                                        <p:tgtEl>
                                          <p:spTgt spid="2052"/>
                                        </p:tgtEl>
                                      </p:cBhvr>
                                    </p:animEffect>
                                  </p:childTnLst>
                                </p:cTn>
                              </p:par>
                              <p:par>
                                <p:cTn id="104" presetID="14" presetClass="entr" presetSubtype="10" fill="hold" grpId="0" nodeType="with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randombar(horizontal)">
                                      <p:cBhvr>
                                        <p:cTn id="106" dur="500"/>
                                        <p:tgtEl>
                                          <p:spTgt spid="11"/>
                                        </p:tgtEl>
                                      </p:cBhvr>
                                    </p:animEffect>
                                  </p:childTnLst>
                                </p:cTn>
                              </p:par>
                              <p:par>
                                <p:cTn id="107" presetID="14" presetClass="entr" presetSubtype="10"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randombar(horizontal)">
                                      <p:cBhvr>
                                        <p:cTn id="109" dur="500"/>
                                        <p:tgtEl>
                                          <p:spTgt spid="38"/>
                                        </p:tgtEl>
                                      </p:cBhvr>
                                    </p:animEffect>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nodeType="click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500" fill="hold"/>
                                        <p:tgtEl>
                                          <p:spTgt spid="70"/>
                                        </p:tgtEl>
                                        <p:attrNameLst>
                                          <p:attrName>ppt_x</p:attrName>
                                        </p:attrNameLst>
                                      </p:cBhvr>
                                      <p:tavLst>
                                        <p:tav tm="0">
                                          <p:val>
                                            <p:strVal val="#ppt_x"/>
                                          </p:val>
                                        </p:tav>
                                        <p:tav tm="100000">
                                          <p:val>
                                            <p:strVal val="#ppt_x"/>
                                          </p:val>
                                        </p:tav>
                                      </p:tavLst>
                                    </p:anim>
                                    <p:anim calcmode="lin" valueType="num">
                                      <p:cBhvr additive="base">
                                        <p:cTn id="115" dur="500" fill="hold"/>
                                        <p:tgtEl>
                                          <p:spTgt spid="70"/>
                                        </p:tgtEl>
                                        <p:attrNameLst>
                                          <p:attrName>ppt_y</p:attrName>
                                        </p:attrNameLst>
                                      </p:cBhvr>
                                      <p:tavLst>
                                        <p:tav tm="0">
                                          <p:val>
                                            <p:strVal val="1+#ppt_h/2"/>
                                          </p:val>
                                        </p:tav>
                                        <p:tav tm="100000">
                                          <p:val>
                                            <p:strVal val="#ppt_y"/>
                                          </p:val>
                                        </p:tav>
                                      </p:tavLst>
                                    </p:anim>
                                  </p:childTnLst>
                                </p:cTn>
                              </p:par>
                              <p:par>
                                <p:cTn id="116" presetID="2" presetClass="entr" presetSubtype="4" fill="hold"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500" fill="hold"/>
                                        <p:tgtEl>
                                          <p:spTgt spid="47"/>
                                        </p:tgtEl>
                                        <p:attrNameLst>
                                          <p:attrName>ppt_x</p:attrName>
                                        </p:attrNameLst>
                                      </p:cBhvr>
                                      <p:tavLst>
                                        <p:tav tm="0">
                                          <p:val>
                                            <p:strVal val="#ppt_x"/>
                                          </p:val>
                                        </p:tav>
                                        <p:tav tm="100000">
                                          <p:val>
                                            <p:strVal val="#ppt_x"/>
                                          </p:val>
                                        </p:tav>
                                      </p:tavLst>
                                    </p:anim>
                                    <p:anim calcmode="lin" valueType="num">
                                      <p:cBhvr additive="base">
                                        <p:cTn id="119" dur="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nodeType="withEffect">
                                  <p:stCondLst>
                                    <p:cond delay="0"/>
                                  </p:stCondLst>
                                  <p:childTnLst>
                                    <p:set>
                                      <p:cBhvr>
                                        <p:cTn id="121" dur="1" fill="hold">
                                          <p:stCondLst>
                                            <p:cond delay="0"/>
                                          </p:stCondLst>
                                        </p:cTn>
                                        <p:tgtEl>
                                          <p:spTgt spid="67"/>
                                        </p:tgtEl>
                                        <p:attrNameLst>
                                          <p:attrName>style.visibility</p:attrName>
                                        </p:attrNameLst>
                                      </p:cBhvr>
                                      <p:to>
                                        <p:strVal val="visible"/>
                                      </p:to>
                                    </p:set>
                                    <p:anim calcmode="lin" valueType="num">
                                      <p:cBhvr additive="base">
                                        <p:cTn id="122" dur="500" fill="hold"/>
                                        <p:tgtEl>
                                          <p:spTgt spid="67"/>
                                        </p:tgtEl>
                                        <p:attrNameLst>
                                          <p:attrName>ppt_x</p:attrName>
                                        </p:attrNameLst>
                                      </p:cBhvr>
                                      <p:tavLst>
                                        <p:tav tm="0">
                                          <p:val>
                                            <p:strVal val="#ppt_x"/>
                                          </p:val>
                                        </p:tav>
                                        <p:tav tm="100000">
                                          <p:val>
                                            <p:strVal val="#ppt_x"/>
                                          </p:val>
                                        </p:tav>
                                      </p:tavLst>
                                    </p:anim>
                                    <p:anim calcmode="lin" valueType="num">
                                      <p:cBhvr additive="base">
                                        <p:cTn id="123" dur="500" fill="hold"/>
                                        <p:tgtEl>
                                          <p:spTgt spid="67"/>
                                        </p:tgtEl>
                                        <p:attrNameLst>
                                          <p:attrName>ppt_y</p:attrName>
                                        </p:attrNameLst>
                                      </p:cBhvr>
                                      <p:tavLst>
                                        <p:tav tm="0">
                                          <p:val>
                                            <p:strVal val="1+#ppt_h/2"/>
                                          </p:val>
                                        </p:tav>
                                        <p:tav tm="100000">
                                          <p:val>
                                            <p:strVal val="#ppt_y"/>
                                          </p:val>
                                        </p:tav>
                                      </p:tavLst>
                                    </p:anim>
                                  </p:childTnLst>
                                </p:cTn>
                              </p:par>
                              <p:par>
                                <p:cTn id="124" presetID="2" presetClass="entr" presetSubtype="4" fill="hold" nodeType="with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500" fill="hold"/>
                                        <p:tgtEl>
                                          <p:spTgt spid="64"/>
                                        </p:tgtEl>
                                        <p:attrNameLst>
                                          <p:attrName>ppt_x</p:attrName>
                                        </p:attrNameLst>
                                      </p:cBhvr>
                                      <p:tavLst>
                                        <p:tav tm="0">
                                          <p:val>
                                            <p:strVal val="#ppt_x"/>
                                          </p:val>
                                        </p:tav>
                                        <p:tav tm="100000">
                                          <p:val>
                                            <p:strVal val="#ppt_x"/>
                                          </p:val>
                                        </p:tav>
                                      </p:tavLst>
                                    </p:anim>
                                    <p:anim calcmode="lin" valueType="num">
                                      <p:cBhvr additive="base">
                                        <p:cTn id="127" dur="500" fill="hold"/>
                                        <p:tgtEl>
                                          <p:spTgt spid="64"/>
                                        </p:tgtEl>
                                        <p:attrNameLst>
                                          <p:attrName>ppt_y</p:attrName>
                                        </p:attrNameLst>
                                      </p:cBhvr>
                                      <p:tavLst>
                                        <p:tav tm="0">
                                          <p:val>
                                            <p:strVal val="1+#ppt_h/2"/>
                                          </p:val>
                                        </p:tav>
                                        <p:tav tm="100000">
                                          <p:val>
                                            <p:strVal val="#ppt_y"/>
                                          </p:val>
                                        </p:tav>
                                      </p:tavLst>
                                    </p:anim>
                                  </p:childTnLst>
                                </p:cTn>
                              </p:par>
                              <p:par>
                                <p:cTn id="128" presetID="2" presetClass="entr" presetSubtype="4" fill="hold" nodeType="withEffect">
                                  <p:stCondLst>
                                    <p:cond delay="0"/>
                                  </p:stCondLst>
                                  <p:childTnLst>
                                    <p:set>
                                      <p:cBhvr>
                                        <p:cTn id="129" dur="1" fill="hold">
                                          <p:stCondLst>
                                            <p:cond delay="0"/>
                                          </p:stCondLst>
                                        </p:cTn>
                                        <p:tgtEl>
                                          <p:spTgt spid="39"/>
                                        </p:tgtEl>
                                        <p:attrNameLst>
                                          <p:attrName>style.visibility</p:attrName>
                                        </p:attrNameLst>
                                      </p:cBhvr>
                                      <p:to>
                                        <p:strVal val="visible"/>
                                      </p:to>
                                    </p:set>
                                    <p:anim calcmode="lin" valueType="num">
                                      <p:cBhvr additive="base">
                                        <p:cTn id="130" dur="500" fill="hold"/>
                                        <p:tgtEl>
                                          <p:spTgt spid="39"/>
                                        </p:tgtEl>
                                        <p:attrNameLst>
                                          <p:attrName>ppt_x</p:attrName>
                                        </p:attrNameLst>
                                      </p:cBhvr>
                                      <p:tavLst>
                                        <p:tav tm="0">
                                          <p:val>
                                            <p:strVal val="#ppt_x"/>
                                          </p:val>
                                        </p:tav>
                                        <p:tav tm="100000">
                                          <p:val>
                                            <p:strVal val="#ppt_x"/>
                                          </p:val>
                                        </p:tav>
                                      </p:tavLst>
                                    </p:anim>
                                    <p:anim calcmode="lin" valueType="num">
                                      <p:cBhvr additive="base">
                                        <p:cTn id="131" dur="500" fill="hold"/>
                                        <p:tgtEl>
                                          <p:spTgt spid="39"/>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72"/>
                                        </p:tgtEl>
                                        <p:attrNameLst>
                                          <p:attrName>style.visibility</p:attrName>
                                        </p:attrNameLst>
                                      </p:cBhvr>
                                      <p:to>
                                        <p:strVal val="visible"/>
                                      </p:to>
                                    </p:set>
                                    <p:anim calcmode="lin" valueType="num">
                                      <p:cBhvr additive="base">
                                        <p:cTn id="134" dur="500" fill="hold"/>
                                        <p:tgtEl>
                                          <p:spTgt spid="72"/>
                                        </p:tgtEl>
                                        <p:attrNameLst>
                                          <p:attrName>ppt_x</p:attrName>
                                        </p:attrNameLst>
                                      </p:cBhvr>
                                      <p:tavLst>
                                        <p:tav tm="0">
                                          <p:val>
                                            <p:strVal val="#ppt_x"/>
                                          </p:val>
                                        </p:tav>
                                        <p:tav tm="100000">
                                          <p:val>
                                            <p:strVal val="#ppt_x"/>
                                          </p:val>
                                        </p:tav>
                                      </p:tavLst>
                                    </p:anim>
                                    <p:anim calcmode="lin" valueType="num">
                                      <p:cBhvr additive="base">
                                        <p:cTn id="135"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3" grpId="0" animBg="1"/>
      <p:bldP spid="24" grpId="0" animBg="1"/>
      <p:bldP spid="33" grpId="0" animBg="1"/>
      <p:bldP spid="11" grpId="0" animBg="1"/>
      <p:bldP spid="46" grpId="0" animBg="1"/>
      <p:bldP spid="25" grpId="0" animBg="1"/>
      <p:bldP spid="52" grpId="0"/>
      <p:bldP spid="28" grpId="0" animBg="1"/>
      <p:bldP spid="29" grpId="0" animBg="1"/>
      <p:bldP spid="30" grpId="0" animBg="1"/>
      <p:bldP spid="31" grpId="0" animBg="1"/>
      <p:bldP spid="45" grpId="0" animBg="1"/>
      <p:bldP spid="53" grpId="0"/>
      <p:bldP spid="13" grpId="0" animBg="1"/>
      <p:bldP spid="14" grpId="0" animBg="1"/>
      <p:bldP spid="15" grpId="0" animBg="1"/>
      <p:bldP spid="16" grpId="0" animBg="1"/>
      <p:bldP spid="44" grpId="0" animBg="1"/>
      <p:bldP spid="54" grpId="0"/>
      <p:bldP spid="10" grpId="0" animBg="1"/>
      <p:bldP spid="2" grpId="0" animBg="1"/>
      <p:bldP spid="7" grpId="0" animBg="1"/>
      <p:bldP spid="40" grpId="0" animBg="1"/>
      <p:bldP spid="55" grpId="0"/>
      <p:bldP spid="18" grpId="0" animBg="1"/>
      <p:bldP spid="19" grpId="0" animBg="1"/>
      <p:bldP spid="20" grpId="0" animBg="1"/>
      <p:bldP spid="21" grpId="0" animBg="1"/>
      <p:bldP spid="42" grpId="0" animBg="1"/>
      <p:bldP spid="56" grpId="0"/>
      <p:bldP spid="34" grpId="0" animBg="1"/>
      <p:bldP spid="35" grpId="0" animBg="1"/>
      <p:bldP spid="36" grpId="0" animBg="1"/>
      <p:bldP spid="43" grpId="0" animBg="1"/>
      <p:bldP spid="50" grpId="0"/>
      <p:bldP spid="26"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5"/>
          <p:cNvSpPr txBox="1">
            <a:spLocks/>
          </p:cNvSpPr>
          <p:nvPr/>
        </p:nvSpPr>
        <p:spPr>
          <a:xfrm>
            <a:off x="209962" y="1059767"/>
            <a:ext cx="11778611" cy="57186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70000"/>
              </a:lnSpc>
              <a:buFont typeface="+mj-lt"/>
              <a:buAutoNum type="arabicPeriod"/>
            </a:pPr>
            <a:r>
              <a:rPr lang="en-US" sz="1400" b="1" dirty="0" smtClean="0">
                <a:latin typeface="Microsoft YaHei" panose="020B0503020204020204" pitchFamily="34" charset="-122"/>
                <a:ea typeface="Microsoft YaHei" panose="020B0503020204020204" pitchFamily="34" charset="-122"/>
              </a:rPr>
              <a:t>24/7 Customer support with more than 50 branches across </a:t>
            </a:r>
            <a:r>
              <a:rPr lang="en-US" sz="1400" b="1" dirty="0" err="1" smtClean="0">
                <a:latin typeface="Microsoft YaHei" panose="020B0503020204020204" pitchFamily="34" charset="-122"/>
                <a:ea typeface="Microsoft YaHei" panose="020B0503020204020204" pitchFamily="34" charset="-122"/>
              </a:rPr>
              <a:t>Tamilnadu</a:t>
            </a:r>
            <a:endParaRPr lang="en-US" sz="1400" b="1" dirty="0" smtClean="0">
              <a:latin typeface="Microsoft YaHei" panose="020B0503020204020204" pitchFamily="34" charset="-122"/>
              <a:ea typeface="Microsoft YaHei" panose="020B0503020204020204" pitchFamily="34" charset="-122"/>
            </a:endParaRPr>
          </a:p>
          <a:p>
            <a:pPr marL="514350" indent="-514350">
              <a:lnSpc>
                <a:spcPct val="170000"/>
              </a:lnSpc>
              <a:buFont typeface="+mj-lt"/>
              <a:buAutoNum type="arabicPeriod"/>
            </a:pPr>
            <a:r>
              <a:rPr lang="en-US" sz="1400" b="1" dirty="0" smtClean="0">
                <a:latin typeface="Microsoft YaHei" panose="020B0503020204020204" pitchFamily="34" charset="-122"/>
                <a:ea typeface="Microsoft YaHei" panose="020B0503020204020204" pitchFamily="34" charset="-122"/>
              </a:rPr>
              <a:t>Provide service with SLA on 95% Uptime.</a:t>
            </a:r>
          </a:p>
          <a:p>
            <a:pPr marL="514350" indent="-514350">
              <a:lnSpc>
                <a:spcPct val="170000"/>
              </a:lnSpc>
              <a:buFont typeface="+mj-lt"/>
              <a:buAutoNum type="arabicPeriod"/>
            </a:pPr>
            <a:r>
              <a:rPr lang="en-US" sz="1400" b="1" dirty="0" smtClean="0">
                <a:latin typeface="Microsoft YaHei" panose="020B0503020204020204" pitchFamily="34" charset="-122"/>
                <a:ea typeface="Microsoft YaHei" panose="020B0503020204020204" pitchFamily="34" charset="-122"/>
              </a:rPr>
              <a:t>Internet service with Best device Cambium and Cisco</a:t>
            </a:r>
          </a:p>
          <a:p>
            <a:pPr marL="514350" indent="-514350">
              <a:lnSpc>
                <a:spcPct val="170000"/>
              </a:lnSpc>
              <a:buFont typeface="+mj-lt"/>
              <a:buAutoNum type="arabicPeriod"/>
            </a:pPr>
            <a:r>
              <a:rPr lang="en-US" sz="1400" b="1" dirty="0" smtClean="0">
                <a:latin typeface="Microsoft YaHei" panose="020B0503020204020204" pitchFamily="34" charset="-122"/>
                <a:ea typeface="Microsoft YaHei" panose="020B0503020204020204" pitchFamily="34" charset="-122"/>
              </a:rPr>
              <a:t>Point to Point connectivity so there is no drop in bandwidth</a:t>
            </a:r>
          </a:p>
          <a:p>
            <a:pPr marL="514350" indent="-514350">
              <a:lnSpc>
                <a:spcPct val="170000"/>
              </a:lnSpc>
              <a:buFont typeface="+mj-lt"/>
              <a:buAutoNum type="arabicPeriod"/>
            </a:pPr>
            <a:r>
              <a:rPr lang="en-US" sz="1400" b="1" dirty="0" smtClean="0">
                <a:latin typeface="Microsoft YaHei" panose="020B0503020204020204" pitchFamily="34" charset="-122"/>
                <a:ea typeface="Microsoft YaHei" panose="020B0503020204020204" pitchFamily="34" charset="-122"/>
              </a:rPr>
              <a:t>Bandwidth from Bharti  Airtel, Vodafone, TATA and Reliance which gives seamless connection.</a:t>
            </a:r>
          </a:p>
          <a:p>
            <a:pPr marL="514350" indent="-514350">
              <a:lnSpc>
                <a:spcPct val="170000"/>
              </a:lnSpc>
              <a:buFont typeface="+mj-lt"/>
              <a:buAutoNum type="arabicPeriod"/>
            </a:pPr>
            <a:r>
              <a:rPr lang="en-US" sz="1400" b="1" dirty="0" smtClean="0">
                <a:latin typeface="Microsoft YaHei" panose="020B0503020204020204" pitchFamily="34" charset="-122"/>
                <a:ea typeface="Microsoft YaHei" panose="020B0503020204020204" pitchFamily="34" charset="-122"/>
              </a:rPr>
              <a:t>Last mile in OFC and RF Based on feasibility, we have more than 10,000 RF Links access across </a:t>
            </a:r>
            <a:r>
              <a:rPr lang="en-US" sz="1400" b="1" dirty="0" err="1" smtClean="0">
                <a:latin typeface="Microsoft YaHei" panose="020B0503020204020204" pitchFamily="34" charset="-122"/>
                <a:ea typeface="Microsoft YaHei" panose="020B0503020204020204" pitchFamily="34" charset="-122"/>
              </a:rPr>
              <a:t>Tamilnadu</a:t>
            </a:r>
            <a:r>
              <a:rPr lang="en-US" sz="1400" b="1" dirty="0" smtClean="0">
                <a:latin typeface="Microsoft YaHei" panose="020B0503020204020204" pitchFamily="34" charset="-122"/>
                <a:ea typeface="Microsoft YaHei" panose="020B0503020204020204" pitchFamily="34" charset="-122"/>
              </a:rPr>
              <a:t>.</a:t>
            </a:r>
          </a:p>
          <a:p>
            <a:pPr marL="514350" indent="-514350">
              <a:lnSpc>
                <a:spcPct val="170000"/>
              </a:lnSpc>
              <a:buFont typeface="+mj-lt"/>
              <a:buAutoNum type="arabicPeriod"/>
            </a:pPr>
            <a:r>
              <a:rPr lang="en-US" sz="1400" b="1" dirty="0" smtClean="0">
                <a:latin typeface="Microsoft YaHei" panose="020B0503020204020204" pitchFamily="34" charset="-122"/>
                <a:ea typeface="Microsoft YaHei" panose="020B0503020204020204" pitchFamily="34" charset="-122"/>
              </a:rPr>
              <a:t>Expertise in Wireless Connectivity.</a:t>
            </a:r>
          </a:p>
          <a:p>
            <a:pPr marL="514350" indent="-514350">
              <a:lnSpc>
                <a:spcPct val="170000"/>
              </a:lnSpc>
              <a:buFont typeface="+mj-lt"/>
              <a:buAutoNum type="arabicPeriod"/>
            </a:pPr>
            <a:r>
              <a:rPr lang="en-US" sz="1400" b="1" dirty="0" smtClean="0">
                <a:latin typeface="Microsoft YaHei" panose="020B0503020204020204" pitchFamily="34" charset="-122"/>
                <a:ea typeface="Microsoft YaHei" panose="020B0503020204020204" pitchFamily="34" charset="-122"/>
              </a:rPr>
              <a:t>Offers solution on secure Internet Access Systems and Network Management.</a:t>
            </a:r>
          </a:p>
          <a:p>
            <a:pPr marL="514350" indent="-514350">
              <a:lnSpc>
                <a:spcPct val="170000"/>
              </a:lnSpc>
              <a:buFont typeface="+mj-lt"/>
              <a:buAutoNum type="arabicPeriod"/>
            </a:pPr>
            <a:r>
              <a:rPr lang="en-US" sz="1400" b="1" dirty="0" smtClean="0">
                <a:latin typeface="Microsoft YaHei" panose="020B0503020204020204" pitchFamily="34" charset="-122"/>
                <a:ea typeface="Microsoft YaHei" panose="020B0503020204020204" pitchFamily="34" charset="-122"/>
              </a:rPr>
              <a:t>We provide more customized products based on customer requirement which includes CCTV, Wi-Fi, Intranet, Biometric, LAN, Firewall, Intercom, GPS Tracking, Door Sensor, Video Conferencing, Mobile Jammer, etc.,</a:t>
            </a:r>
          </a:p>
          <a:p>
            <a:pPr marL="514350" indent="-514350">
              <a:lnSpc>
                <a:spcPct val="170000"/>
              </a:lnSpc>
              <a:buFont typeface="+mj-lt"/>
              <a:buAutoNum type="arabicPeriod"/>
            </a:pPr>
            <a:r>
              <a:rPr lang="en-US" sz="1400" b="1" dirty="0" smtClean="0">
                <a:latin typeface="Microsoft YaHei" panose="020B0503020204020204" pitchFamily="34" charset="-122"/>
                <a:ea typeface="Microsoft YaHei" panose="020B0503020204020204" pitchFamily="34" charset="-122"/>
              </a:rPr>
              <a:t>Authorized Partners for CISCO, Cambium, TP-Link, MikroTik and </a:t>
            </a:r>
            <a:r>
              <a:rPr lang="en-US" sz="1400" b="1" dirty="0" err="1" smtClean="0">
                <a:latin typeface="Microsoft YaHei" panose="020B0503020204020204" pitchFamily="34" charset="-122"/>
                <a:ea typeface="Microsoft YaHei" panose="020B0503020204020204" pitchFamily="34" charset="-122"/>
              </a:rPr>
              <a:t>Ubiquiti</a:t>
            </a:r>
            <a:r>
              <a:rPr lang="en-US" sz="1400" b="1" dirty="0" smtClean="0">
                <a:latin typeface="Microsoft YaHei" panose="020B0503020204020204" pitchFamily="34" charset="-122"/>
                <a:ea typeface="Microsoft YaHei" panose="020B0503020204020204" pitchFamily="34" charset="-122"/>
              </a:rPr>
              <a:t>., We Offer Solution on Campus Wide networking as well.</a:t>
            </a:r>
          </a:p>
          <a:p>
            <a:endParaRPr lang="en-US" sz="1650" dirty="0"/>
          </a:p>
        </p:txBody>
      </p:sp>
      <p:sp>
        <p:nvSpPr>
          <p:cNvPr id="5" name="TextBox 4"/>
          <p:cNvSpPr txBox="1"/>
          <p:nvPr/>
        </p:nvSpPr>
        <p:spPr>
          <a:xfrm>
            <a:off x="-38100" y="151663"/>
            <a:ext cx="12268200" cy="707886"/>
          </a:xfrm>
          <a:prstGeom prst="rect">
            <a:avLst/>
          </a:prstGeom>
          <a:noFill/>
        </p:spPr>
        <p:txBody>
          <a:bodyPr wrap="square" rtlCol="0">
            <a:spAutoFit/>
          </a:bodyPr>
          <a:lstStyle/>
          <a:p>
            <a:r>
              <a:rPr lang="en-US" sz="4000" b="1" dirty="0" smtClean="0">
                <a:gradFill>
                  <a:gsLst>
                    <a:gs pos="0">
                      <a:srgbClr val="008EDC"/>
                    </a:gs>
                    <a:gs pos="100000">
                      <a:srgbClr val="D30F64"/>
                    </a:gs>
                  </a:gsLst>
                  <a:lin ang="0" scaled="1"/>
                </a:gradFill>
                <a:latin typeface="Microsoft YaHei" panose="020B0503020204020204" pitchFamily="34" charset="-122"/>
                <a:ea typeface="Microsoft YaHei" panose="020B0503020204020204" pitchFamily="34" charset="-122"/>
              </a:rPr>
              <a:t>HIGHLIGHTS OF INFONET</a:t>
            </a:r>
            <a:endParaRPr lang="en-US" sz="4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379287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ctv Icon 53508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010" y="2427811"/>
            <a:ext cx="1001189" cy="100118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ntranet Icon 50573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637" y="2427811"/>
            <a:ext cx="1001189" cy="100118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iometric Icon 34882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0264" y="2427810"/>
            <a:ext cx="1001774" cy="101628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lan Icon 41861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8380" y="2427810"/>
            <a:ext cx="1039436" cy="100119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firewall Icon 24662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74158" y="2427810"/>
            <a:ext cx="1001190" cy="100119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gps Icon 53425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31690" y="2525032"/>
            <a:ext cx="847719" cy="903968"/>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video conference Icon 53253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3013" y="4788655"/>
            <a:ext cx="943429" cy="943429"/>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automation Icon 33942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26640" y="4788655"/>
            <a:ext cx="943429" cy="943429"/>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home automation Icon 387336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8612" y="4788654"/>
            <a:ext cx="943429" cy="943429"/>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software Icon 179840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90101" y="4788654"/>
            <a:ext cx="921810" cy="92181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2" descr="Fire Alarm Icon 4186252"/>
          <p:cNvSpPr>
            <a:spLocks noChangeAspect="1" noChangeArrowheads="1"/>
          </p:cNvSpPr>
          <p:nvPr/>
        </p:nvSpPr>
        <p:spPr bwMode="auto">
          <a:xfrm>
            <a:off x="8040468" y="414813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20" name="Picture 24" descr="fire alarm Icon 418625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24210" y="4788654"/>
            <a:ext cx="955429" cy="952500"/>
          </a:xfrm>
          <a:prstGeom prst="rect">
            <a:avLst/>
          </a:prstGeom>
          <a:noFill/>
          <a:extLst>
            <a:ext uri="{909E8E84-426E-40DD-AFC4-6F175D3DCCD1}">
              <a14:hiddenFill xmlns:a14="http://schemas.microsoft.com/office/drawing/2010/main">
                <a:solidFill>
                  <a:srgbClr val="FFFFFF"/>
                </a:solidFill>
              </a14:hiddenFill>
            </a:ext>
          </a:extLst>
        </p:spPr>
      </p:pic>
      <p:pic>
        <p:nvPicPr>
          <p:cNvPr id="4122" name="Picture 26" descr="live streaming Icon 456924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08843" y="4739895"/>
            <a:ext cx="970569" cy="9705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33013" y="3710100"/>
            <a:ext cx="943429" cy="369332"/>
          </a:xfrm>
          <a:prstGeom prst="rect">
            <a:avLst/>
          </a:prstGeom>
          <a:noFill/>
        </p:spPr>
        <p:txBody>
          <a:bodyPr wrap="square" rtlCol="0">
            <a:spAutoFit/>
          </a:bodyPr>
          <a:lstStyle/>
          <a:p>
            <a:r>
              <a:rPr lang="en-US" b="1" dirty="0" smtClean="0">
                <a:latin typeface="Microsoft YaHei" panose="020B0503020204020204" pitchFamily="34" charset="-122"/>
                <a:ea typeface="Microsoft YaHei" panose="020B0503020204020204" pitchFamily="34" charset="-122"/>
              </a:rPr>
              <a:t>CCTV</a:t>
            </a:r>
            <a:endParaRPr lang="en-US" b="1" dirty="0">
              <a:latin typeface="Microsoft YaHei" panose="020B0503020204020204" pitchFamily="34" charset="-122"/>
              <a:ea typeface="Microsoft YaHei" panose="020B0503020204020204" pitchFamily="34" charset="-122"/>
            </a:endParaRPr>
          </a:p>
        </p:txBody>
      </p:sp>
      <p:sp>
        <p:nvSpPr>
          <p:cNvPr id="21" name="TextBox 20"/>
          <p:cNvSpPr txBox="1"/>
          <p:nvPr/>
        </p:nvSpPr>
        <p:spPr>
          <a:xfrm>
            <a:off x="2410686" y="3696250"/>
            <a:ext cx="1866477" cy="369332"/>
          </a:xfrm>
          <a:prstGeom prst="rect">
            <a:avLst/>
          </a:prstGeom>
          <a:noFill/>
        </p:spPr>
        <p:txBody>
          <a:bodyPr wrap="square" rtlCol="0">
            <a:spAutoFit/>
          </a:bodyPr>
          <a:lstStyle/>
          <a:p>
            <a:r>
              <a:rPr lang="en-US" b="1" dirty="0" smtClean="0">
                <a:latin typeface="Microsoft YaHei" panose="020B0503020204020204" pitchFamily="34" charset="-122"/>
                <a:ea typeface="Microsoft YaHei" panose="020B0503020204020204" pitchFamily="34" charset="-122"/>
              </a:rPr>
              <a:t>NETWORKING</a:t>
            </a:r>
            <a:endParaRPr lang="en-US" b="1" dirty="0">
              <a:latin typeface="Microsoft YaHei" panose="020B0503020204020204" pitchFamily="34" charset="-122"/>
              <a:ea typeface="Microsoft YaHei" panose="020B0503020204020204" pitchFamily="34" charset="-122"/>
            </a:endParaRPr>
          </a:p>
        </p:txBody>
      </p:sp>
      <p:sp>
        <p:nvSpPr>
          <p:cNvPr id="22" name="TextBox 21"/>
          <p:cNvSpPr txBox="1"/>
          <p:nvPr/>
        </p:nvSpPr>
        <p:spPr>
          <a:xfrm>
            <a:off x="4361619" y="3715650"/>
            <a:ext cx="1701131" cy="369332"/>
          </a:xfrm>
          <a:prstGeom prst="rect">
            <a:avLst/>
          </a:prstGeom>
          <a:noFill/>
        </p:spPr>
        <p:txBody>
          <a:bodyPr wrap="square" rtlCol="0">
            <a:spAutoFit/>
          </a:bodyPr>
          <a:lstStyle/>
          <a:p>
            <a:r>
              <a:rPr lang="en-US" b="1" dirty="0" smtClean="0">
                <a:latin typeface="Microsoft YaHei" panose="020B0503020204020204" pitchFamily="34" charset="-122"/>
                <a:ea typeface="Microsoft YaHei" panose="020B0503020204020204" pitchFamily="34" charset="-122"/>
              </a:rPr>
              <a:t>BIOMETRIC</a:t>
            </a:r>
            <a:endParaRPr lang="en-US" b="1" dirty="0">
              <a:latin typeface="Microsoft YaHei" panose="020B0503020204020204" pitchFamily="34" charset="-122"/>
              <a:ea typeface="Microsoft YaHei" panose="020B0503020204020204" pitchFamily="34" charset="-122"/>
            </a:endParaRPr>
          </a:p>
        </p:txBody>
      </p:sp>
      <p:sp>
        <p:nvSpPr>
          <p:cNvPr id="23" name="TextBox 22"/>
          <p:cNvSpPr txBox="1"/>
          <p:nvPr/>
        </p:nvSpPr>
        <p:spPr>
          <a:xfrm>
            <a:off x="6477845" y="3718425"/>
            <a:ext cx="943429" cy="369332"/>
          </a:xfrm>
          <a:prstGeom prst="rect">
            <a:avLst/>
          </a:prstGeom>
          <a:noFill/>
        </p:spPr>
        <p:txBody>
          <a:bodyPr wrap="square" rtlCol="0">
            <a:spAutoFit/>
          </a:bodyPr>
          <a:lstStyle/>
          <a:p>
            <a:r>
              <a:rPr lang="en-US" b="1" dirty="0" smtClean="0">
                <a:latin typeface="Microsoft YaHei" panose="020B0503020204020204" pitchFamily="34" charset="-122"/>
                <a:ea typeface="Microsoft YaHei" panose="020B0503020204020204" pitchFamily="34" charset="-122"/>
              </a:rPr>
              <a:t>LAN</a:t>
            </a:r>
            <a:endParaRPr lang="en-US" b="1" dirty="0">
              <a:latin typeface="Microsoft YaHei" panose="020B0503020204020204" pitchFamily="34" charset="-122"/>
              <a:ea typeface="Microsoft YaHei" panose="020B0503020204020204" pitchFamily="34" charset="-122"/>
            </a:endParaRPr>
          </a:p>
        </p:txBody>
      </p:sp>
      <p:sp>
        <p:nvSpPr>
          <p:cNvPr id="24" name="TextBox 23"/>
          <p:cNvSpPr txBox="1"/>
          <p:nvPr/>
        </p:nvSpPr>
        <p:spPr>
          <a:xfrm>
            <a:off x="8073718" y="3721200"/>
            <a:ext cx="1519167" cy="369332"/>
          </a:xfrm>
          <a:prstGeom prst="rect">
            <a:avLst/>
          </a:prstGeom>
          <a:noFill/>
        </p:spPr>
        <p:txBody>
          <a:bodyPr wrap="square" rtlCol="0">
            <a:spAutoFit/>
          </a:bodyPr>
          <a:lstStyle/>
          <a:p>
            <a:r>
              <a:rPr lang="en-US" b="1" dirty="0" smtClean="0">
                <a:latin typeface="Microsoft YaHei" panose="020B0503020204020204" pitchFamily="34" charset="-122"/>
                <a:ea typeface="Microsoft YaHei" panose="020B0503020204020204" pitchFamily="34" charset="-122"/>
              </a:rPr>
              <a:t>FIREWALL</a:t>
            </a:r>
            <a:endParaRPr lang="en-US" b="1" dirty="0">
              <a:latin typeface="Microsoft YaHei" panose="020B0503020204020204" pitchFamily="34" charset="-122"/>
              <a:ea typeface="Microsoft YaHei" panose="020B0503020204020204" pitchFamily="34" charset="-122"/>
            </a:endParaRPr>
          </a:p>
        </p:txBody>
      </p:sp>
      <p:sp>
        <p:nvSpPr>
          <p:cNvPr id="25" name="TextBox 24"/>
          <p:cNvSpPr txBox="1"/>
          <p:nvPr/>
        </p:nvSpPr>
        <p:spPr>
          <a:xfrm>
            <a:off x="10157608" y="3723975"/>
            <a:ext cx="943429" cy="369332"/>
          </a:xfrm>
          <a:prstGeom prst="rect">
            <a:avLst/>
          </a:prstGeom>
          <a:noFill/>
        </p:spPr>
        <p:txBody>
          <a:bodyPr wrap="square" rtlCol="0">
            <a:spAutoFit/>
          </a:bodyPr>
          <a:lstStyle/>
          <a:p>
            <a:r>
              <a:rPr lang="en-US" b="1" dirty="0" smtClean="0">
                <a:latin typeface="Microsoft YaHei" panose="020B0503020204020204" pitchFamily="34" charset="-122"/>
                <a:ea typeface="Microsoft YaHei" panose="020B0503020204020204" pitchFamily="34" charset="-122"/>
              </a:rPr>
              <a:t>GPS</a:t>
            </a:r>
            <a:endParaRPr lang="en-US" b="1" dirty="0">
              <a:latin typeface="Microsoft YaHei" panose="020B0503020204020204" pitchFamily="34" charset="-122"/>
              <a:ea typeface="Microsoft YaHei" panose="020B0503020204020204" pitchFamily="34" charset="-122"/>
            </a:endParaRPr>
          </a:p>
        </p:txBody>
      </p:sp>
      <p:sp>
        <p:nvSpPr>
          <p:cNvPr id="26" name="TextBox 25"/>
          <p:cNvSpPr txBox="1"/>
          <p:nvPr/>
        </p:nvSpPr>
        <p:spPr>
          <a:xfrm>
            <a:off x="565555" y="6090310"/>
            <a:ext cx="1781406" cy="646331"/>
          </a:xfrm>
          <a:prstGeom prst="rect">
            <a:avLst/>
          </a:prstGeom>
          <a:noFill/>
        </p:spPr>
        <p:txBody>
          <a:bodyPr wrap="square" rtlCol="0">
            <a:spAutoFit/>
          </a:bodyPr>
          <a:lstStyle/>
          <a:p>
            <a:pPr algn="ctr"/>
            <a:r>
              <a:rPr lang="en-US" b="1" dirty="0" smtClean="0">
                <a:latin typeface="Microsoft YaHei" panose="020B0503020204020204" pitchFamily="34" charset="-122"/>
                <a:ea typeface="Microsoft YaHei" panose="020B0503020204020204" pitchFamily="34" charset="-122"/>
              </a:rPr>
              <a:t>VIDEO CONFERENCE</a:t>
            </a:r>
            <a:endParaRPr lang="en-US" b="1" dirty="0">
              <a:latin typeface="Microsoft YaHei" panose="020B0503020204020204" pitchFamily="34" charset="-122"/>
              <a:ea typeface="Microsoft YaHei" panose="020B0503020204020204" pitchFamily="34" charset="-122"/>
            </a:endParaRPr>
          </a:p>
        </p:txBody>
      </p:sp>
      <p:sp>
        <p:nvSpPr>
          <p:cNvPr id="27" name="TextBox 26"/>
          <p:cNvSpPr txBox="1"/>
          <p:nvPr/>
        </p:nvSpPr>
        <p:spPr>
          <a:xfrm>
            <a:off x="2430086" y="6076460"/>
            <a:ext cx="1866477" cy="646331"/>
          </a:xfrm>
          <a:prstGeom prst="rect">
            <a:avLst/>
          </a:prstGeom>
          <a:noFill/>
        </p:spPr>
        <p:txBody>
          <a:bodyPr wrap="square" rtlCol="0">
            <a:spAutoFit/>
          </a:bodyPr>
          <a:lstStyle/>
          <a:p>
            <a:pPr algn="ctr"/>
            <a:r>
              <a:rPr lang="en-US" b="1" dirty="0" smtClean="0">
                <a:latin typeface="Microsoft YaHei" panose="020B0503020204020204" pitchFamily="34" charset="-122"/>
                <a:ea typeface="Microsoft YaHei" panose="020B0503020204020204" pitchFamily="34" charset="-122"/>
              </a:rPr>
              <a:t>GATE AUTOMATION</a:t>
            </a:r>
            <a:endParaRPr lang="en-US" b="1" dirty="0">
              <a:latin typeface="Microsoft YaHei" panose="020B0503020204020204" pitchFamily="34" charset="-122"/>
              <a:ea typeface="Microsoft YaHei" panose="020B0503020204020204" pitchFamily="34" charset="-122"/>
            </a:endParaRPr>
          </a:p>
        </p:txBody>
      </p:sp>
      <p:sp>
        <p:nvSpPr>
          <p:cNvPr id="28" name="TextBox 27"/>
          <p:cNvSpPr txBox="1"/>
          <p:nvPr/>
        </p:nvSpPr>
        <p:spPr>
          <a:xfrm>
            <a:off x="4296563" y="6095860"/>
            <a:ext cx="1848899" cy="646331"/>
          </a:xfrm>
          <a:prstGeom prst="rect">
            <a:avLst/>
          </a:prstGeom>
          <a:noFill/>
        </p:spPr>
        <p:txBody>
          <a:bodyPr wrap="square" rtlCol="0">
            <a:spAutoFit/>
          </a:bodyPr>
          <a:lstStyle/>
          <a:p>
            <a:pPr algn="ctr"/>
            <a:r>
              <a:rPr lang="en-US" b="1" dirty="0" smtClean="0">
                <a:latin typeface="Microsoft YaHei" panose="020B0503020204020204" pitchFamily="34" charset="-122"/>
                <a:ea typeface="Microsoft YaHei" panose="020B0503020204020204" pitchFamily="34" charset="-122"/>
              </a:rPr>
              <a:t>HOME AUTOMATION</a:t>
            </a:r>
            <a:endParaRPr lang="en-US" b="1" dirty="0">
              <a:latin typeface="Microsoft YaHei" panose="020B0503020204020204" pitchFamily="34" charset="-122"/>
              <a:ea typeface="Microsoft YaHei" panose="020B0503020204020204" pitchFamily="34" charset="-122"/>
            </a:endParaRPr>
          </a:p>
        </p:txBody>
      </p:sp>
      <p:sp>
        <p:nvSpPr>
          <p:cNvPr id="29" name="TextBox 28"/>
          <p:cNvSpPr txBox="1"/>
          <p:nvPr/>
        </p:nvSpPr>
        <p:spPr>
          <a:xfrm>
            <a:off x="6096001" y="6098635"/>
            <a:ext cx="1830868" cy="646331"/>
          </a:xfrm>
          <a:prstGeom prst="rect">
            <a:avLst/>
          </a:prstGeom>
          <a:noFill/>
        </p:spPr>
        <p:txBody>
          <a:bodyPr wrap="square" rtlCol="0">
            <a:spAutoFit/>
          </a:bodyPr>
          <a:lstStyle/>
          <a:p>
            <a:pPr algn="ctr"/>
            <a:r>
              <a:rPr lang="en-US" b="1" dirty="0" smtClean="0">
                <a:latin typeface="Microsoft YaHei" panose="020B0503020204020204" pitchFamily="34" charset="-122"/>
                <a:ea typeface="Microsoft YaHei" panose="020B0503020204020204" pitchFamily="34" charset="-122"/>
              </a:rPr>
              <a:t>BILLING SOFTWARE</a:t>
            </a:r>
            <a:endParaRPr lang="en-US" b="1" dirty="0">
              <a:latin typeface="Microsoft YaHei" panose="020B0503020204020204" pitchFamily="34" charset="-122"/>
              <a:ea typeface="Microsoft YaHei" panose="020B0503020204020204" pitchFamily="34" charset="-122"/>
            </a:endParaRPr>
          </a:p>
        </p:txBody>
      </p:sp>
      <p:sp>
        <p:nvSpPr>
          <p:cNvPr id="30" name="TextBox 29"/>
          <p:cNvSpPr txBox="1"/>
          <p:nvPr/>
        </p:nvSpPr>
        <p:spPr>
          <a:xfrm>
            <a:off x="8009993" y="6101410"/>
            <a:ext cx="1682650" cy="369332"/>
          </a:xfrm>
          <a:prstGeom prst="rect">
            <a:avLst/>
          </a:prstGeom>
          <a:noFill/>
        </p:spPr>
        <p:txBody>
          <a:bodyPr wrap="square" rtlCol="0">
            <a:spAutoFit/>
          </a:bodyPr>
          <a:lstStyle/>
          <a:p>
            <a:r>
              <a:rPr lang="en-US" b="1" dirty="0" smtClean="0">
                <a:latin typeface="Microsoft YaHei" panose="020B0503020204020204" pitchFamily="34" charset="-122"/>
                <a:ea typeface="Microsoft YaHei" panose="020B0503020204020204" pitchFamily="34" charset="-122"/>
              </a:rPr>
              <a:t>FIRE ALARM</a:t>
            </a:r>
            <a:endParaRPr lang="en-US" b="1" dirty="0">
              <a:latin typeface="Microsoft YaHei" panose="020B0503020204020204" pitchFamily="34" charset="-122"/>
              <a:ea typeface="Microsoft YaHei" panose="020B0503020204020204" pitchFamily="34" charset="-122"/>
            </a:endParaRPr>
          </a:p>
        </p:txBody>
      </p:sp>
      <p:sp>
        <p:nvSpPr>
          <p:cNvPr id="31" name="TextBox 30"/>
          <p:cNvSpPr txBox="1"/>
          <p:nvPr/>
        </p:nvSpPr>
        <p:spPr>
          <a:xfrm>
            <a:off x="9775768" y="6104185"/>
            <a:ext cx="1847486" cy="646331"/>
          </a:xfrm>
          <a:prstGeom prst="rect">
            <a:avLst/>
          </a:prstGeom>
          <a:noFill/>
        </p:spPr>
        <p:txBody>
          <a:bodyPr wrap="square" rtlCol="0">
            <a:spAutoFit/>
          </a:bodyPr>
          <a:lstStyle/>
          <a:p>
            <a:pPr algn="ctr"/>
            <a:r>
              <a:rPr lang="en-US" b="1" dirty="0" smtClean="0">
                <a:latin typeface="Microsoft YaHei" panose="020B0503020204020204" pitchFamily="34" charset="-122"/>
                <a:ea typeface="Microsoft YaHei" panose="020B0503020204020204" pitchFamily="34" charset="-122"/>
              </a:rPr>
              <a:t>LIVE STREMING</a:t>
            </a:r>
            <a:endParaRPr lang="en-US" b="1" dirty="0">
              <a:latin typeface="Microsoft YaHei" panose="020B0503020204020204" pitchFamily="34" charset="-122"/>
              <a:ea typeface="Microsoft YaHei" panose="020B0503020204020204" pitchFamily="34" charset="-122"/>
            </a:endParaRPr>
          </a:p>
        </p:txBody>
      </p:sp>
      <p:sp>
        <p:nvSpPr>
          <p:cNvPr id="32" name="TextBox 31"/>
          <p:cNvSpPr txBox="1"/>
          <p:nvPr/>
        </p:nvSpPr>
        <p:spPr>
          <a:xfrm>
            <a:off x="-38100" y="151665"/>
            <a:ext cx="12268200" cy="707886"/>
          </a:xfrm>
          <a:prstGeom prst="rect">
            <a:avLst/>
          </a:prstGeom>
          <a:noFill/>
        </p:spPr>
        <p:txBody>
          <a:bodyPr wrap="square" rtlCol="0">
            <a:spAutoFit/>
          </a:bodyPr>
          <a:lstStyle/>
          <a:p>
            <a:r>
              <a:rPr lang="en-US" sz="4000" b="1" dirty="0" smtClean="0">
                <a:gradFill>
                  <a:gsLst>
                    <a:gs pos="0">
                      <a:srgbClr val="008EDC"/>
                    </a:gs>
                    <a:gs pos="100000">
                      <a:srgbClr val="D30F64"/>
                    </a:gs>
                  </a:gsLst>
                  <a:lin ang="0" scaled="1"/>
                </a:gradFill>
                <a:latin typeface="Microsoft YaHei" panose="020B0503020204020204" pitchFamily="34" charset="-122"/>
                <a:ea typeface="Microsoft YaHei" panose="020B0503020204020204" pitchFamily="34" charset="-122"/>
              </a:rPr>
              <a:t>KINDS OF VALUE ADDED SERVICE</a:t>
            </a:r>
            <a:endParaRPr lang="en-US" sz="4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576375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 y="1580689"/>
            <a:ext cx="12230100" cy="5139869"/>
          </a:xfrm>
          <a:prstGeom prst="rect">
            <a:avLst/>
          </a:prstGeom>
          <a:noFill/>
        </p:spPr>
        <p:txBody>
          <a:bodyPr wrap="square" rtlCol="0">
            <a:spAutoFit/>
          </a:bodyPr>
          <a:lstStyle/>
          <a:p>
            <a:pPr algn="ctr"/>
            <a:r>
              <a:rPr lang="en-GB" sz="3200" b="1" dirty="0">
                <a:latin typeface="Microsoft YaHei" panose="020B0503020204020204" pitchFamily="34" charset="-122"/>
                <a:ea typeface="Microsoft YaHei" panose="020B0503020204020204" pitchFamily="34" charset="-122"/>
              </a:rPr>
              <a:t>Our </a:t>
            </a:r>
            <a:r>
              <a:rPr lang="en-GB" sz="3200" b="1" dirty="0" smtClean="0">
                <a:latin typeface="Microsoft YaHei" panose="020B0503020204020204" pitchFamily="34" charset="-122"/>
                <a:ea typeface="Microsoft YaHei" panose="020B0503020204020204" pitchFamily="34" charset="-122"/>
              </a:rPr>
              <a:t>Establishment </a:t>
            </a:r>
            <a:r>
              <a:rPr lang="en-GB" sz="3200" b="1" dirty="0">
                <a:latin typeface="Microsoft YaHei" panose="020B0503020204020204" pitchFamily="34" charset="-122"/>
                <a:ea typeface="Microsoft YaHei" panose="020B0503020204020204" pitchFamily="34" charset="-122"/>
              </a:rPr>
              <a:t>continues wherever remote villages do not have access to Internet service</a:t>
            </a:r>
            <a:r>
              <a:rPr lang="en-GB" sz="3200" b="1" dirty="0" smtClean="0">
                <a:latin typeface="Microsoft YaHei" panose="020B0503020204020204" pitchFamily="34" charset="-122"/>
                <a:ea typeface="Microsoft YaHei" panose="020B0503020204020204" pitchFamily="34" charset="-122"/>
              </a:rPr>
              <a:t>. We </a:t>
            </a:r>
            <a:r>
              <a:rPr lang="en-GB" sz="3200" b="1" dirty="0">
                <a:latin typeface="Microsoft YaHei" panose="020B0503020204020204" pitchFamily="34" charset="-122"/>
                <a:ea typeface="Microsoft YaHei" panose="020B0503020204020204" pitchFamily="34" charset="-122"/>
              </a:rPr>
              <a:t>submit this video as an attempt at our goal of "Internet Towards the Villages</a:t>
            </a:r>
            <a:r>
              <a:rPr lang="en-GB" sz="3200" b="1" dirty="0" smtClean="0">
                <a:latin typeface="Microsoft YaHei" panose="020B0503020204020204" pitchFamily="34" charset="-122"/>
                <a:ea typeface="Microsoft YaHei" panose="020B0503020204020204" pitchFamily="34" charset="-122"/>
              </a:rPr>
              <a:t>".                          </a:t>
            </a:r>
          </a:p>
          <a:p>
            <a:pPr algn="ctr"/>
            <a:r>
              <a:rPr lang="en-GB" sz="3200" b="1" dirty="0" smtClean="0">
                <a:latin typeface="Microsoft YaHei" panose="020B0503020204020204" pitchFamily="34" charset="-122"/>
                <a:ea typeface="Microsoft YaHei" panose="020B0503020204020204" pitchFamily="34" charset="-122"/>
              </a:rPr>
              <a:t> </a:t>
            </a:r>
          </a:p>
          <a:p>
            <a:endParaRPr lang="en-GB" sz="3600" b="1" dirty="0">
              <a:latin typeface="Microsoft YaHei" panose="020B0503020204020204" pitchFamily="34" charset="-122"/>
              <a:ea typeface="Microsoft YaHei" panose="020B0503020204020204" pitchFamily="34" charset="-122"/>
            </a:endParaRPr>
          </a:p>
          <a:p>
            <a:pPr algn="ctr"/>
            <a:r>
              <a:rPr lang="en-US" sz="9600" b="1" dirty="0">
                <a:gradFill>
                  <a:gsLst>
                    <a:gs pos="0">
                      <a:srgbClr val="008EDC"/>
                    </a:gs>
                    <a:gs pos="100000">
                      <a:srgbClr val="D30F64"/>
                    </a:gs>
                  </a:gsLst>
                  <a:lin ang="0" scaled="1"/>
                </a:gradFill>
                <a:latin typeface="Microsoft YaHei" panose="020B0503020204020204" pitchFamily="34" charset="-122"/>
                <a:ea typeface="Microsoft YaHei" panose="020B0503020204020204" pitchFamily="34" charset="-122"/>
              </a:rPr>
              <a:t>THANK YOU</a:t>
            </a:r>
            <a:endParaRPr lang="en-US" sz="9600" dirty="0">
              <a:latin typeface="Microsoft YaHei" panose="020B0503020204020204" pitchFamily="34" charset="-122"/>
              <a:ea typeface="Microsoft YaHei" panose="020B0503020204020204" pitchFamily="34" charset="-122"/>
            </a:endParaRPr>
          </a:p>
          <a:p>
            <a:endParaRPr lang="en-US" sz="3600" b="1" dirty="0">
              <a:latin typeface="Microsoft YaHei" panose="020B0503020204020204" pitchFamily="34" charset="-122"/>
              <a:ea typeface="Microsoft YaHei" panose="020B0503020204020204" pitchFamily="34" charset="-122"/>
            </a:endParaRPr>
          </a:p>
        </p:txBody>
      </p:sp>
      <p:sp>
        <p:nvSpPr>
          <p:cNvPr id="6" name="Rectangle 5"/>
          <p:cNvSpPr/>
          <p:nvPr/>
        </p:nvSpPr>
        <p:spPr>
          <a:xfrm>
            <a:off x="0" y="501133"/>
            <a:ext cx="12192000" cy="769441"/>
          </a:xfrm>
          <a:prstGeom prst="rect">
            <a:avLst/>
          </a:prstGeom>
        </p:spPr>
        <p:txBody>
          <a:bodyPr wrap="square">
            <a:spAutoFit/>
          </a:bodyPr>
          <a:lstStyle/>
          <a:p>
            <a:pPr algn="ctr"/>
            <a:r>
              <a:rPr lang="en-US" sz="4400" b="1" dirty="0" smtClean="0">
                <a:gradFill>
                  <a:gsLst>
                    <a:gs pos="0">
                      <a:srgbClr val="008EDC"/>
                    </a:gs>
                    <a:gs pos="100000">
                      <a:srgbClr val="D30F64"/>
                    </a:gs>
                  </a:gsLst>
                  <a:lin ang="0" scaled="1"/>
                </a:gradFill>
                <a:latin typeface="Microsoft YaHei" panose="020B0503020204020204" pitchFamily="34" charset="-122"/>
                <a:ea typeface="Microsoft YaHei" panose="020B0503020204020204" pitchFamily="34" charset="-122"/>
              </a:rPr>
              <a:t>CONNECTING THE UNCONNECTED</a:t>
            </a:r>
            <a:endParaRPr lang="en-US" sz="4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155812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FB96498-7C79-41FD-B6C6-44DB18F7999A}"/>
              </a:ext>
            </a:extLst>
          </p:cNvPr>
          <p:cNvSpPr txBox="1"/>
          <p:nvPr/>
        </p:nvSpPr>
        <p:spPr>
          <a:xfrm>
            <a:off x="3122236" y="2367700"/>
            <a:ext cx="9069764" cy="1015663"/>
          </a:xfrm>
          <a:prstGeom prst="rect">
            <a:avLst/>
          </a:prstGeom>
          <a:noFill/>
        </p:spPr>
        <p:txBody>
          <a:bodyPr wrap="square" rtlCol="0">
            <a:spAutoFit/>
          </a:bodyPr>
          <a:lstStyle/>
          <a:p>
            <a:pPr algn="ctr"/>
            <a:r>
              <a:rPr lang="en-IN" sz="4000" b="1" dirty="0" err="1" smtClean="0">
                <a:latin typeface="Microsoft YaHei" panose="020B0503020204020204" pitchFamily="34" charset="-122"/>
                <a:ea typeface="Microsoft YaHei" panose="020B0503020204020204" pitchFamily="34" charset="-122"/>
              </a:rPr>
              <a:t>Mr.</a:t>
            </a:r>
            <a:r>
              <a:rPr lang="en-IN" sz="4000" b="1" dirty="0" smtClean="0">
                <a:latin typeface="Microsoft YaHei" panose="020B0503020204020204" pitchFamily="34" charset="-122"/>
                <a:ea typeface="Microsoft YaHei" panose="020B0503020204020204" pitchFamily="34" charset="-122"/>
              </a:rPr>
              <a:t> </a:t>
            </a:r>
            <a:r>
              <a:rPr lang="en-IN" sz="4000" b="1" dirty="0" err="1" smtClean="0">
                <a:latin typeface="Microsoft YaHei" panose="020B0503020204020204" pitchFamily="34" charset="-122"/>
                <a:ea typeface="Microsoft YaHei" panose="020B0503020204020204" pitchFamily="34" charset="-122"/>
              </a:rPr>
              <a:t>Ravikumar</a:t>
            </a:r>
            <a:r>
              <a:rPr lang="en-IN" sz="4000" b="1" dirty="0" smtClean="0">
                <a:latin typeface="Microsoft YaHei" panose="020B0503020204020204" pitchFamily="34" charset="-122"/>
                <a:ea typeface="Microsoft YaHei" panose="020B0503020204020204" pitchFamily="34" charset="-122"/>
              </a:rPr>
              <a:t> </a:t>
            </a:r>
            <a:r>
              <a:rPr lang="en-IN" sz="4000" b="1" dirty="0" err="1" smtClean="0">
                <a:latin typeface="Microsoft YaHei" panose="020B0503020204020204" pitchFamily="34" charset="-122"/>
                <a:ea typeface="Microsoft YaHei" panose="020B0503020204020204" pitchFamily="34" charset="-122"/>
              </a:rPr>
              <a:t>Chinnusamy</a:t>
            </a:r>
            <a:r>
              <a:rPr lang="en-IN" sz="2000" b="1" dirty="0">
                <a:latin typeface="Microsoft YaHei" panose="020B0503020204020204" pitchFamily="34" charset="-122"/>
                <a:ea typeface="Microsoft YaHei" panose="020B0503020204020204" pitchFamily="34" charset="-122"/>
              </a:rPr>
              <a:t/>
            </a:r>
            <a:br>
              <a:rPr lang="en-IN" sz="2000" b="1" dirty="0">
                <a:latin typeface="Microsoft YaHei" panose="020B0503020204020204" pitchFamily="34" charset="-122"/>
                <a:ea typeface="Microsoft YaHei" panose="020B0503020204020204" pitchFamily="34" charset="-122"/>
              </a:rPr>
            </a:br>
            <a:r>
              <a:rPr lang="en-IN" sz="2000" b="1" dirty="0" smtClean="0">
                <a:latin typeface="Microsoft YaHei" panose="020B0503020204020204" pitchFamily="34" charset="-122"/>
                <a:ea typeface="Microsoft YaHei" panose="020B0503020204020204" pitchFamily="34" charset="-122"/>
              </a:rPr>
              <a:t> </a:t>
            </a:r>
            <a:r>
              <a:rPr lang="en-IN" b="1" dirty="0">
                <a:latin typeface="Microsoft YaHei" panose="020B0503020204020204" pitchFamily="34" charset="-122"/>
                <a:ea typeface="Microsoft YaHei" panose="020B0503020204020204" pitchFamily="34" charset="-122"/>
              </a:rPr>
              <a:t>Managing Director</a:t>
            </a:r>
            <a:endParaRPr lang="en-IN" sz="1400" b="1" dirty="0">
              <a:latin typeface="Microsoft YaHei" panose="020B0503020204020204" pitchFamily="34" charset="-122"/>
              <a:ea typeface="Microsoft YaHei" panose="020B0503020204020204" pitchFamily="34" charset="-122"/>
            </a:endParaRPr>
          </a:p>
        </p:txBody>
      </p:sp>
      <p:sp>
        <p:nvSpPr>
          <p:cNvPr id="5" name="TextBox 4">
            <a:extLst>
              <a:ext uri="{FF2B5EF4-FFF2-40B4-BE49-F238E27FC236}">
                <a16:creationId xmlns="" xmlns:a16="http://schemas.microsoft.com/office/drawing/2014/main" id="{D10A89C5-405F-4072-8555-0112ED7403CD}"/>
              </a:ext>
            </a:extLst>
          </p:cNvPr>
          <p:cNvSpPr txBox="1"/>
          <p:nvPr/>
        </p:nvSpPr>
        <p:spPr>
          <a:xfrm>
            <a:off x="3717616" y="3616761"/>
            <a:ext cx="7670314" cy="923330"/>
          </a:xfrm>
          <a:prstGeom prst="rect">
            <a:avLst/>
          </a:prstGeom>
          <a:noFill/>
        </p:spPr>
        <p:txBody>
          <a:bodyPr wrap="square" rtlCol="0">
            <a:spAutoFit/>
          </a:bodyPr>
          <a:lstStyle/>
          <a:p>
            <a:pPr algn="ctr"/>
            <a:r>
              <a:rPr lang="en-US" dirty="0">
                <a:solidFill>
                  <a:schemeClr val="bg1"/>
                </a:solidFill>
              </a:rPr>
              <a:t>	</a:t>
            </a:r>
            <a:r>
              <a:rPr lang="en-US" dirty="0">
                <a:latin typeface="Microsoft YaHei" panose="020B0503020204020204" pitchFamily="34" charset="-122"/>
                <a:ea typeface="Microsoft YaHei" panose="020B0503020204020204" pitchFamily="34" charset="-122"/>
              </a:rPr>
              <a:t>Founder and Managing director, He is an Agri graduate done his  Master in Business administration. He is been successfully running this organization for more than 15 years</a:t>
            </a:r>
            <a:r>
              <a:rPr lang="en-US" dirty="0"/>
              <a:t>.</a:t>
            </a:r>
            <a:endParaRPr lang="en-IN"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275" y="1782378"/>
            <a:ext cx="2415198" cy="32170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6653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008" y="116379"/>
            <a:ext cx="7771720" cy="707886"/>
          </a:xfrm>
          <a:prstGeom prst="rect">
            <a:avLst/>
          </a:prstGeom>
          <a:noFill/>
        </p:spPr>
        <p:txBody>
          <a:bodyPr wrap="square" rtlCol="0">
            <a:spAutoFit/>
          </a:bodyPr>
          <a:lstStyle/>
          <a:p>
            <a:r>
              <a:rPr lang="en-US" sz="4000" b="1" dirty="0" smtClean="0">
                <a:gradFill>
                  <a:gsLst>
                    <a:gs pos="0">
                      <a:srgbClr val="008EDC"/>
                    </a:gs>
                    <a:gs pos="100000">
                      <a:srgbClr val="D30F64"/>
                    </a:gs>
                  </a:gsLst>
                  <a:lin ang="0" scaled="1"/>
                </a:gradFill>
                <a:latin typeface="Microsoft YaHei" panose="020B0503020204020204" pitchFamily="34" charset="-122"/>
                <a:ea typeface="Microsoft YaHei" panose="020B0503020204020204" pitchFamily="34" charset="-122"/>
              </a:rPr>
              <a:t>CATEGORY A LICENSE</a:t>
            </a:r>
            <a:endParaRPr lang="en-US" dirty="0">
              <a:latin typeface="Microsoft YaHei" panose="020B0503020204020204" pitchFamily="34" charset="-122"/>
              <a:ea typeface="Microsoft YaHei" panose="020B0503020204020204" pitchFamily="34" charset="-122"/>
            </a:endParaRPr>
          </a:p>
        </p:txBody>
      </p:sp>
      <p:pic>
        <p:nvPicPr>
          <p:cNvPr id="4" name="Picture 3"/>
          <p:cNvPicPr>
            <a:picLocks noChangeAspect="1"/>
          </p:cNvPicPr>
          <p:nvPr/>
        </p:nvPicPr>
        <p:blipFill rotWithShape="1">
          <a:blip r:embed="rId2"/>
          <a:srcRect l="30109" r="30152"/>
          <a:stretch/>
        </p:blipFill>
        <p:spPr>
          <a:xfrm>
            <a:off x="199887" y="1474720"/>
            <a:ext cx="3572356" cy="5054138"/>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rotWithShape="1">
          <a:blip r:embed="rId3"/>
          <a:srcRect l="30237" r="30152"/>
          <a:stretch/>
        </p:blipFill>
        <p:spPr>
          <a:xfrm>
            <a:off x="4220954" y="1474720"/>
            <a:ext cx="3682972" cy="5054138"/>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rotWithShape="1">
          <a:blip r:embed="rId4"/>
          <a:srcRect l="30237" t="2030" r="30535" b="466"/>
          <a:stretch/>
        </p:blipFill>
        <p:spPr>
          <a:xfrm>
            <a:off x="8352637" y="1474720"/>
            <a:ext cx="3657776" cy="500412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66971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0748" t="1534" r="30919" b="21194"/>
          <a:stretch/>
        </p:blipFill>
        <p:spPr>
          <a:xfrm>
            <a:off x="3374967" y="824265"/>
            <a:ext cx="5436523" cy="5931593"/>
          </a:xfrm>
          <a:prstGeom prst="rect">
            <a:avLst/>
          </a:prstGeom>
        </p:spPr>
      </p:pic>
      <p:sp>
        <p:nvSpPr>
          <p:cNvPr id="4" name="TextBox 3"/>
          <p:cNvSpPr txBox="1"/>
          <p:nvPr/>
        </p:nvSpPr>
        <p:spPr>
          <a:xfrm>
            <a:off x="36008" y="116379"/>
            <a:ext cx="7771720" cy="707886"/>
          </a:xfrm>
          <a:prstGeom prst="rect">
            <a:avLst/>
          </a:prstGeom>
          <a:noFill/>
        </p:spPr>
        <p:txBody>
          <a:bodyPr wrap="square" rtlCol="0">
            <a:spAutoFit/>
          </a:bodyPr>
          <a:lstStyle/>
          <a:p>
            <a:r>
              <a:rPr lang="en-US" sz="4000" b="1" dirty="0" smtClean="0">
                <a:gradFill>
                  <a:gsLst>
                    <a:gs pos="0">
                      <a:srgbClr val="008EDC"/>
                    </a:gs>
                    <a:gs pos="100000">
                      <a:srgbClr val="D30F64"/>
                    </a:gs>
                  </a:gsLst>
                  <a:lin ang="0" scaled="1"/>
                </a:gradFill>
                <a:latin typeface="Microsoft YaHei" panose="020B0503020204020204" pitchFamily="34" charset="-122"/>
                <a:ea typeface="Microsoft YaHei" panose="020B0503020204020204" pitchFamily="34" charset="-122"/>
              </a:rPr>
              <a:t>CERTIFICATE OF PM WANI</a:t>
            </a:r>
            <a:endParaRPr lang="en-US"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957681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5045" y="1027230"/>
            <a:ext cx="3118110" cy="2242113"/>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rcRect l="4490" r="2156" b="75190"/>
          <a:stretch>
            <a:fillRect/>
          </a:stretch>
        </p:blipFill>
        <p:spPr>
          <a:xfrm>
            <a:off x="145596" y="3429000"/>
            <a:ext cx="2779175" cy="2036202"/>
          </a:xfrm>
          <a:custGeom>
            <a:avLst/>
            <a:gdLst>
              <a:gd name="connsiteX0" fmla="*/ 0 w 2322286"/>
              <a:gd name="connsiteY0" fmla="*/ 0 h 1701456"/>
              <a:gd name="connsiteX1" fmla="*/ 2322286 w 2322286"/>
              <a:gd name="connsiteY1" fmla="*/ 0 h 1701456"/>
              <a:gd name="connsiteX2" fmla="*/ 2322286 w 2322286"/>
              <a:gd name="connsiteY2" fmla="*/ 1701456 h 1701456"/>
              <a:gd name="connsiteX3" fmla="*/ 0 w 2322286"/>
              <a:gd name="connsiteY3" fmla="*/ 1701456 h 1701456"/>
            </a:gdLst>
            <a:ahLst/>
            <a:cxnLst>
              <a:cxn ang="0">
                <a:pos x="connsiteX0" y="connsiteY0"/>
              </a:cxn>
              <a:cxn ang="0">
                <a:pos x="connsiteX1" y="connsiteY1"/>
              </a:cxn>
              <a:cxn ang="0">
                <a:pos x="connsiteX2" y="connsiteY2"/>
              </a:cxn>
              <a:cxn ang="0">
                <a:pos x="connsiteX3" y="connsiteY3"/>
              </a:cxn>
            </a:cxnLst>
            <a:rect l="l" t="t" r="r" b="b"/>
            <a:pathLst>
              <a:path w="2322286" h="1701456">
                <a:moveTo>
                  <a:pt x="0" y="0"/>
                </a:moveTo>
                <a:lnTo>
                  <a:pt x="2322286" y="0"/>
                </a:lnTo>
                <a:lnTo>
                  <a:pt x="2322286" y="1701456"/>
                </a:lnTo>
                <a:lnTo>
                  <a:pt x="0" y="1701456"/>
                </a:lnTo>
                <a:close/>
              </a:path>
            </a:pathLst>
          </a:cu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rcRect l="5811" t="31746" r="2585" b="37989"/>
          <a:stretch>
            <a:fillRect/>
          </a:stretch>
        </p:blipFill>
        <p:spPr>
          <a:xfrm>
            <a:off x="2431484" y="3447421"/>
            <a:ext cx="2980767" cy="2714966"/>
          </a:xfrm>
          <a:custGeom>
            <a:avLst/>
            <a:gdLst>
              <a:gd name="connsiteX0" fmla="*/ 0 w 2278743"/>
              <a:gd name="connsiteY0" fmla="*/ 0 h 2075543"/>
              <a:gd name="connsiteX1" fmla="*/ 2278743 w 2278743"/>
              <a:gd name="connsiteY1" fmla="*/ 0 h 2075543"/>
              <a:gd name="connsiteX2" fmla="*/ 2278743 w 2278743"/>
              <a:gd name="connsiteY2" fmla="*/ 2075543 h 2075543"/>
              <a:gd name="connsiteX3" fmla="*/ 0 w 2278743"/>
              <a:gd name="connsiteY3" fmla="*/ 2075543 h 2075543"/>
            </a:gdLst>
            <a:ahLst/>
            <a:cxnLst>
              <a:cxn ang="0">
                <a:pos x="connsiteX0" y="connsiteY0"/>
              </a:cxn>
              <a:cxn ang="0">
                <a:pos x="connsiteX1" y="connsiteY1"/>
              </a:cxn>
              <a:cxn ang="0">
                <a:pos x="connsiteX2" y="connsiteY2"/>
              </a:cxn>
              <a:cxn ang="0">
                <a:pos x="connsiteX3" y="connsiteY3"/>
              </a:cxn>
            </a:cxnLst>
            <a:rect l="l" t="t" r="r" b="b"/>
            <a:pathLst>
              <a:path w="2278743" h="2075543">
                <a:moveTo>
                  <a:pt x="0" y="0"/>
                </a:moveTo>
                <a:lnTo>
                  <a:pt x="2278743" y="0"/>
                </a:lnTo>
                <a:lnTo>
                  <a:pt x="2278743" y="2075543"/>
                </a:lnTo>
                <a:lnTo>
                  <a:pt x="0" y="2075543"/>
                </a:lnTo>
                <a:close/>
              </a:path>
            </a:pathLst>
          </a:cu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rcRect l="811" t="74930" b="2002"/>
          <a:stretch>
            <a:fillRect/>
          </a:stretch>
        </p:blipFill>
        <p:spPr>
          <a:xfrm>
            <a:off x="8193606" y="3429000"/>
            <a:ext cx="3429794" cy="2199104"/>
          </a:xfrm>
          <a:custGeom>
            <a:avLst/>
            <a:gdLst>
              <a:gd name="connsiteX0" fmla="*/ 0 w 2467428"/>
              <a:gd name="connsiteY0" fmla="*/ 0 h 1582057"/>
              <a:gd name="connsiteX1" fmla="*/ 2467428 w 2467428"/>
              <a:gd name="connsiteY1" fmla="*/ 0 h 1582057"/>
              <a:gd name="connsiteX2" fmla="*/ 2467428 w 2467428"/>
              <a:gd name="connsiteY2" fmla="*/ 1582057 h 1582057"/>
              <a:gd name="connsiteX3" fmla="*/ 0 w 2467428"/>
              <a:gd name="connsiteY3" fmla="*/ 1582057 h 1582057"/>
            </a:gdLst>
            <a:ahLst/>
            <a:cxnLst>
              <a:cxn ang="0">
                <a:pos x="connsiteX0" y="connsiteY0"/>
              </a:cxn>
              <a:cxn ang="0">
                <a:pos x="connsiteX1" y="connsiteY1"/>
              </a:cxn>
              <a:cxn ang="0">
                <a:pos x="connsiteX2" y="connsiteY2"/>
              </a:cxn>
              <a:cxn ang="0">
                <a:pos x="connsiteX3" y="connsiteY3"/>
              </a:cxn>
            </a:cxnLst>
            <a:rect l="l" t="t" r="r" b="b"/>
            <a:pathLst>
              <a:path w="2467428" h="1582057">
                <a:moveTo>
                  <a:pt x="0" y="0"/>
                </a:moveTo>
                <a:lnTo>
                  <a:pt x="2467428" y="0"/>
                </a:lnTo>
                <a:lnTo>
                  <a:pt x="2467428" y="1582057"/>
                </a:lnTo>
                <a:lnTo>
                  <a:pt x="0" y="1582057"/>
                </a:lnTo>
                <a:close/>
              </a:path>
            </a:pathLst>
          </a:custGeom>
        </p:spPr>
      </p:pic>
      <p:sp>
        <p:nvSpPr>
          <p:cNvPr id="20" name="TextBox 19"/>
          <p:cNvSpPr txBox="1"/>
          <p:nvPr/>
        </p:nvSpPr>
        <p:spPr>
          <a:xfrm>
            <a:off x="36008" y="116379"/>
            <a:ext cx="7771720" cy="707886"/>
          </a:xfrm>
          <a:prstGeom prst="rect">
            <a:avLst/>
          </a:prstGeom>
          <a:noFill/>
        </p:spPr>
        <p:txBody>
          <a:bodyPr wrap="square" rtlCol="0">
            <a:spAutoFit/>
          </a:bodyPr>
          <a:lstStyle/>
          <a:p>
            <a:r>
              <a:rPr lang="en-US" sz="4000" b="1" dirty="0" smtClean="0">
                <a:gradFill>
                  <a:gsLst>
                    <a:gs pos="0">
                      <a:srgbClr val="008EDC"/>
                    </a:gs>
                    <a:gs pos="100000">
                      <a:srgbClr val="D30F64"/>
                    </a:gs>
                  </a:gsLst>
                  <a:lin ang="0" scaled="1"/>
                </a:gradFill>
                <a:latin typeface="Microsoft YaHei" panose="020B0503020204020204" pitchFamily="34" charset="-122"/>
                <a:ea typeface="Microsoft YaHei" panose="020B0503020204020204" pitchFamily="34" charset="-122"/>
              </a:rPr>
              <a:t>GROUP OF COMPANY</a:t>
            </a:r>
            <a:endParaRPr lang="en-US" dirty="0">
              <a:latin typeface="Microsoft YaHei" panose="020B0503020204020204" pitchFamily="34" charset="-122"/>
              <a:ea typeface="Microsoft YaHei" panose="020B0503020204020204" pitchFamily="34" charset="-122"/>
            </a:endParaRP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0" b="97458" l="0" r="96667"/>
                    </a14:imgEffect>
                  </a14:imgLayer>
                </a14:imgProps>
              </a:ext>
            </a:extLst>
          </a:blip>
          <a:stretch>
            <a:fillRect/>
          </a:stretch>
        </p:blipFill>
        <p:spPr>
          <a:xfrm>
            <a:off x="4797222" y="2886287"/>
            <a:ext cx="3174537" cy="3121627"/>
          </a:xfrm>
          <a:prstGeom prst="rect">
            <a:avLst/>
          </a:prstGeom>
        </p:spPr>
      </p:pic>
    </p:spTree>
    <p:extLst>
      <p:ext uri="{BB962C8B-B14F-4D97-AF65-F5344CB8AC3E}">
        <p14:creationId xmlns:p14="http://schemas.microsoft.com/office/powerpoint/2010/main" val="408082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599" y="1219197"/>
            <a:ext cx="11480800" cy="5693866"/>
          </a:xfrm>
          <a:prstGeom prst="rect">
            <a:avLst/>
          </a:prstGeom>
          <a:noFill/>
        </p:spPr>
        <p:txBody>
          <a:bodyPr wrap="square" rtlCol="0">
            <a:spAutoFit/>
          </a:bodyPr>
          <a:lstStyle/>
          <a:p>
            <a:r>
              <a:rPr lang="en-GB" sz="2800" b="1" dirty="0" smtClean="0">
                <a:latin typeface="Microsoft YaHei" panose="020B0503020204020204" pitchFamily="34" charset="-122"/>
                <a:ea typeface="Microsoft YaHei" panose="020B0503020204020204" pitchFamily="34" charset="-122"/>
              </a:rPr>
              <a:t>	</a:t>
            </a:r>
            <a:r>
              <a:rPr lang="en-GB" sz="2400" b="1" dirty="0">
                <a:latin typeface="Microsoft YaHei" panose="020B0503020204020204" pitchFamily="34" charset="-122"/>
                <a:ea typeface="Microsoft YaHei" panose="020B0503020204020204" pitchFamily="34" charset="-122"/>
              </a:rPr>
              <a:t>Started its journey in the year of 2005, A Class - A Internet Service Provider, Serving customers with Internet Leased Lines, Broad Band Along with the adjacent Value Added services. Large scale network projects being the current and future focus. Covering more than 1.2 Million Sq. Kilometres.</a:t>
            </a:r>
          </a:p>
          <a:p>
            <a:endParaRPr lang="en-GB" sz="2400" b="1" dirty="0">
              <a:latin typeface="Microsoft YaHei" panose="020B0503020204020204" pitchFamily="34" charset="-122"/>
              <a:ea typeface="Microsoft YaHei" panose="020B0503020204020204" pitchFamily="34" charset="-122"/>
            </a:endParaRPr>
          </a:p>
          <a:p>
            <a:r>
              <a:rPr lang="en-GB" sz="2400" b="1" dirty="0">
                <a:latin typeface="Microsoft YaHei" panose="020B0503020204020204" pitchFamily="34" charset="-122"/>
                <a:ea typeface="Microsoft YaHei" panose="020B0503020204020204" pitchFamily="34" charset="-122"/>
              </a:rPr>
              <a:t>	Developed and deployed networks that substantially enhances the capabilities of current 802.11 standards based wireless technology to enable mass adoption and integration in challenging and rough terrains where Line of Sight is a challenge.</a:t>
            </a:r>
          </a:p>
          <a:p>
            <a:r>
              <a:rPr lang="en-GB" sz="2400" b="1" dirty="0">
                <a:latin typeface="Microsoft YaHei" panose="020B0503020204020204" pitchFamily="34" charset="-122"/>
                <a:ea typeface="Microsoft YaHei" panose="020B0503020204020204" pitchFamily="34" charset="-122"/>
              </a:rPr>
              <a:t> </a:t>
            </a:r>
          </a:p>
          <a:p>
            <a:r>
              <a:rPr lang="en-GB" sz="2400" b="1" dirty="0">
                <a:latin typeface="Microsoft YaHei" panose="020B0503020204020204" pitchFamily="34" charset="-122"/>
                <a:ea typeface="Microsoft YaHei" panose="020B0503020204020204" pitchFamily="34" charset="-122"/>
              </a:rPr>
              <a:t>	Integrating technologies to provide reliable, sustainable and affordable network for the end user has been our value addition and growth. Capabilities in Passive and Active Infrastructure give added advantage</a:t>
            </a:r>
            <a:endParaRPr lang="en-US" sz="2400" b="1" dirty="0">
              <a:latin typeface="Microsoft YaHei" panose="020B0503020204020204" pitchFamily="34" charset="-122"/>
              <a:ea typeface="Microsoft YaHei" panose="020B0503020204020204" pitchFamily="34" charset="-122"/>
            </a:endParaRPr>
          </a:p>
        </p:txBody>
      </p:sp>
      <p:sp>
        <p:nvSpPr>
          <p:cNvPr id="5" name="TextBox 4"/>
          <p:cNvSpPr txBox="1"/>
          <p:nvPr/>
        </p:nvSpPr>
        <p:spPr>
          <a:xfrm>
            <a:off x="36008" y="116379"/>
            <a:ext cx="7771720" cy="707886"/>
          </a:xfrm>
          <a:prstGeom prst="rect">
            <a:avLst/>
          </a:prstGeom>
          <a:noFill/>
        </p:spPr>
        <p:txBody>
          <a:bodyPr wrap="square" rtlCol="0">
            <a:spAutoFit/>
          </a:bodyPr>
          <a:lstStyle/>
          <a:p>
            <a:r>
              <a:rPr lang="en-US" sz="4000" b="1" dirty="0" smtClean="0">
                <a:gradFill>
                  <a:gsLst>
                    <a:gs pos="0">
                      <a:srgbClr val="008EDC"/>
                    </a:gs>
                    <a:gs pos="100000">
                      <a:srgbClr val="D30F64"/>
                    </a:gs>
                  </a:gsLst>
                  <a:lin ang="0" scaled="1"/>
                </a:gradFill>
                <a:latin typeface="Microsoft YaHei" panose="020B0503020204020204" pitchFamily="34" charset="-122"/>
                <a:ea typeface="Microsoft YaHei" panose="020B0503020204020204" pitchFamily="34" charset="-122"/>
              </a:rPr>
              <a:t>INFONET</a:t>
            </a:r>
            <a:endParaRPr lang="en-US"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313983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8E33A8E3-77FF-4019-B616-A8187D226B78}"/>
              </a:ext>
            </a:extLst>
          </p:cNvPr>
          <p:cNvCxnSpPr>
            <a:cxnSpLocks/>
          </p:cNvCxnSpPr>
          <p:nvPr/>
        </p:nvCxnSpPr>
        <p:spPr>
          <a:xfrm flipV="1">
            <a:off x="103567" y="3352800"/>
            <a:ext cx="11188547" cy="37502"/>
          </a:xfrm>
          <a:prstGeom prst="line">
            <a:avLst/>
          </a:prstGeom>
          <a:ln w="12700" cap="rnd">
            <a:gradFill flip="none" rotWithShape="1">
              <a:gsLst>
                <a:gs pos="0">
                  <a:srgbClr val="00AC9E"/>
                </a:gs>
                <a:gs pos="68000">
                  <a:srgbClr val="F12979"/>
                </a:gs>
                <a:gs pos="37000">
                  <a:srgbClr val="F79515"/>
                </a:gs>
                <a:gs pos="99000">
                  <a:srgbClr val="1E73B9"/>
                </a:gs>
              </a:gsLst>
              <a:lin ang="0" scaled="1"/>
              <a:tileRect/>
            </a:gradFill>
            <a:prstDash val="sysDot"/>
          </a:ln>
        </p:spPr>
        <p:style>
          <a:lnRef idx="2">
            <a:schemeClr val="dk1"/>
          </a:lnRef>
          <a:fillRef idx="0">
            <a:schemeClr val="dk1"/>
          </a:fillRef>
          <a:effectRef idx="1">
            <a:schemeClr val="dk1"/>
          </a:effectRef>
          <a:fontRef idx="minor">
            <a:schemeClr val="tx1"/>
          </a:fontRef>
        </p:style>
      </p:cxnSp>
      <p:sp>
        <p:nvSpPr>
          <p:cNvPr id="12" name="Oval 11">
            <a:extLst>
              <a:ext uri="{FF2B5EF4-FFF2-40B4-BE49-F238E27FC236}">
                <a16:creationId xmlns:a16="http://schemas.microsoft.com/office/drawing/2014/main" xmlns="" id="{3CB579BF-3710-4B26-812B-AFB718BDE6F4}"/>
              </a:ext>
            </a:extLst>
          </p:cNvPr>
          <p:cNvSpPr/>
          <p:nvPr/>
        </p:nvSpPr>
        <p:spPr>
          <a:xfrm>
            <a:off x="3257605" y="3259335"/>
            <a:ext cx="279400" cy="279400"/>
          </a:xfrm>
          <a:prstGeom prst="ellipse">
            <a:avLst/>
          </a:prstGeom>
          <a:solidFill>
            <a:schemeClr val="accent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13" name="Oval 12">
            <a:extLst>
              <a:ext uri="{FF2B5EF4-FFF2-40B4-BE49-F238E27FC236}">
                <a16:creationId xmlns:a16="http://schemas.microsoft.com/office/drawing/2014/main" xmlns="" id="{DE777B80-5BE8-478D-BD3D-1A68CCA24B87}"/>
              </a:ext>
            </a:extLst>
          </p:cNvPr>
          <p:cNvSpPr/>
          <p:nvPr/>
        </p:nvSpPr>
        <p:spPr>
          <a:xfrm>
            <a:off x="3133780" y="3148210"/>
            <a:ext cx="501650" cy="501650"/>
          </a:xfrm>
          <a:prstGeom prst="ellipse">
            <a:avLst/>
          </a:prstGeom>
          <a:noFill/>
          <a:ln w="952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14" name="Oval 13">
            <a:extLst>
              <a:ext uri="{FF2B5EF4-FFF2-40B4-BE49-F238E27FC236}">
                <a16:creationId xmlns:a16="http://schemas.microsoft.com/office/drawing/2014/main" xmlns="" id="{5F2CFD7C-3B42-43C9-B9EE-7D7335A69ABA}"/>
              </a:ext>
            </a:extLst>
          </p:cNvPr>
          <p:cNvSpPr/>
          <p:nvPr/>
        </p:nvSpPr>
        <p:spPr>
          <a:xfrm>
            <a:off x="2978205" y="2992635"/>
            <a:ext cx="812800" cy="812800"/>
          </a:xfrm>
          <a:prstGeom prst="ellipse">
            <a:avLst/>
          </a:prstGeom>
          <a:noFill/>
          <a:ln w="12700">
            <a:gradFill flip="none" rotWithShape="1">
              <a:gsLst>
                <a:gs pos="0">
                  <a:srgbClr val="00AC9E"/>
                </a:gs>
                <a:gs pos="33000">
                  <a:srgbClr val="F79515"/>
                </a:gs>
                <a:gs pos="66000">
                  <a:srgbClr val="F12979"/>
                </a:gs>
                <a:gs pos="100000">
                  <a:srgbClr val="1E73B9"/>
                </a:gs>
              </a:gsLst>
              <a:lin ang="0" scaled="1"/>
              <a:tileRect/>
            </a:gradFill>
            <a:prstDash val="dash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a:latin typeface="Cambria" panose="02040503050406030204" pitchFamily="18" charset="0"/>
              <a:ea typeface="Cambria" panose="02040503050406030204" pitchFamily="18" charset="0"/>
            </a:endParaRPr>
          </a:p>
        </p:txBody>
      </p:sp>
      <p:cxnSp>
        <p:nvCxnSpPr>
          <p:cNvPr id="15" name="Straight Arrow Connector 14">
            <a:extLst>
              <a:ext uri="{FF2B5EF4-FFF2-40B4-BE49-F238E27FC236}">
                <a16:creationId xmlns:a16="http://schemas.microsoft.com/office/drawing/2014/main" xmlns="" id="{48B7A39D-9A78-4BE7-93D0-6168D748CA30}"/>
              </a:ext>
            </a:extLst>
          </p:cNvPr>
          <p:cNvCxnSpPr>
            <a:cxnSpLocks/>
          </p:cNvCxnSpPr>
          <p:nvPr/>
        </p:nvCxnSpPr>
        <p:spPr>
          <a:xfrm flipV="1">
            <a:off x="3397305" y="1861246"/>
            <a:ext cx="0" cy="1651000"/>
          </a:xfrm>
          <a:prstGeom prst="straightConnector1">
            <a:avLst/>
          </a:prstGeom>
          <a:ln w="12700" cap="rnd">
            <a:solidFill>
              <a:schemeClr val="accent2">
                <a:lumMod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28D9AA67-826B-4916-8A9F-5F8ADBBE410E}"/>
              </a:ext>
            </a:extLst>
          </p:cNvPr>
          <p:cNvSpPr/>
          <p:nvPr/>
        </p:nvSpPr>
        <p:spPr>
          <a:xfrm>
            <a:off x="2656683" y="3769829"/>
            <a:ext cx="1435008" cy="769441"/>
          </a:xfrm>
          <a:prstGeom prst="rect">
            <a:avLst/>
          </a:prstGeom>
          <a:noFill/>
        </p:spPr>
        <p:txBody>
          <a:bodyPr wrap="none" lIns="91440" tIns="45720" rIns="91440" bIns="45720">
            <a:spAutoFit/>
          </a:bodyPr>
          <a:lstStyle/>
          <a:p>
            <a:pPr algn="ctr"/>
            <a:r>
              <a:rPr lang="en-US" sz="4400" dirty="0" smtClean="0">
                <a:ln w="0"/>
                <a:solidFill>
                  <a:schemeClr val="tx1">
                    <a:lumMod val="95000"/>
                    <a:lumOff val="5000"/>
                  </a:schemeClr>
                </a:solidFill>
                <a:latin typeface="Cambria" panose="02040503050406030204" pitchFamily="18" charset="0"/>
                <a:ea typeface="Cambria" panose="02040503050406030204" pitchFamily="18" charset="0"/>
                <a:cs typeface="Brush Script MT" panose="03060802040406070304" pitchFamily="66" charset="-122"/>
              </a:rPr>
              <a:t>2010</a:t>
            </a:r>
            <a:endParaRPr lang="en-US" sz="4400" dirty="0">
              <a:ln w="0"/>
              <a:solidFill>
                <a:schemeClr val="tx1">
                  <a:lumMod val="95000"/>
                  <a:lumOff val="5000"/>
                </a:schemeClr>
              </a:solidFill>
              <a:latin typeface="Cambria" panose="02040503050406030204" pitchFamily="18" charset="0"/>
              <a:ea typeface="Cambria" panose="02040503050406030204" pitchFamily="18" charset="0"/>
              <a:cs typeface="Brush Script MT" panose="03060802040406070304" pitchFamily="66" charset="-122"/>
            </a:endParaRPr>
          </a:p>
        </p:txBody>
      </p:sp>
      <p:sp>
        <p:nvSpPr>
          <p:cNvPr id="17" name="Arc 16">
            <a:extLst>
              <a:ext uri="{FF2B5EF4-FFF2-40B4-BE49-F238E27FC236}">
                <a16:creationId xmlns:a16="http://schemas.microsoft.com/office/drawing/2014/main" xmlns="" id="{82E3E07A-D7B7-4FC7-99B6-B1F26902A26A}"/>
              </a:ext>
            </a:extLst>
          </p:cNvPr>
          <p:cNvSpPr/>
          <p:nvPr/>
        </p:nvSpPr>
        <p:spPr>
          <a:xfrm rot="14491434">
            <a:off x="2853524" y="2873036"/>
            <a:ext cx="1062162" cy="1062160"/>
          </a:xfrm>
          <a:prstGeom prst="arc">
            <a:avLst>
              <a:gd name="adj1" fmla="val 1756919"/>
              <a:gd name="adj2" fmla="val 7130190"/>
            </a:avLst>
          </a:prstGeom>
          <a:ln w="9525">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18" name="Oval 17">
            <a:extLst>
              <a:ext uri="{FF2B5EF4-FFF2-40B4-BE49-F238E27FC236}">
                <a16:creationId xmlns:a16="http://schemas.microsoft.com/office/drawing/2014/main" xmlns="" id="{2548123B-0638-45D3-9ACE-841392A80F5A}"/>
              </a:ext>
            </a:extLst>
          </p:cNvPr>
          <p:cNvSpPr/>
          <p:nvPr/>
        </p:nvSpPr>
        <p:spPr>
          <a:xfrm>
            <a:off x="5498569" y="3232846"/>
            <a:ext cx="279400" cy="279400"/>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19" name="Oval 18">
            <a:extLst>
              <a:ext uri="{FF2B5EF4-FFF2-40B4-BE49-F238E27FC236}">
                <a16:creationId xmlns:a16="http://schemas.microsoft.com/office/drawing/2014/main" xmlns="" id="{53A49EA5-82A0-4789-94FE-15E0A7AD89F2}"/>
              </a:ext>
            </a:extLst>
          </p:cNvPr>
          <p:cNvSpPr/>
          <p:nvPr/>
        </p:nvSpPr>
        <p:spPr>
          <a:xfrm>
            <a:off x="5387444" y="3121721"/>
            <a:ext cx="501650" cy="501650"/>
          </a:xfrm>
          <a:prstGeom prst="ellipse">
            <a:avLst/>
          </a:prstGeom>
          <a:noFill/>
          <a:ln w="952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20" name="Oval 19">
            <a:extLst>
              <a:ext uri="{FF2B5EF4-FFF2-40B4-BE49-F238E27FC236}">
                <a16:creationId xmlns:a16="http://schemas.microsoft.com/office/drawing/2014/main" xmlns="" id="{723AF860-11CF-409F-A833-4871836588B6}"/>
              </a:ext>
            </a:extLst>
          </p:cNvPr>
          <p:cNvSpPr/>
          <p:nvPr/>
        </p:nvSpPr>
        <p:spPr>
          <a:xfrm>
            <a:off x="5231869" y="2966146"/>
            <a:ext cx="812800" cy="812800"/>
          </a:xfrm>
          <a:prstGeom prst="ellipse">
            <a:avLst/>
          </a:prstGeom>
          <a:noFill/>
          <a:ln w="12700">
            <a:gradFill flip="none" rotWithShape="1">
              <a:gsLst>
                <a:gs pos="0">
                  <a:srgbClr val="00AC9E"/>
                </a:gs>
                <a:gs pos="33000">
                  <a:srgbClr val="F79515"/>
                </a:gs>
                <a:gs pos="66000">
                  <a:srgbClr val="F12979"/>
                </a:gs>
                <a:gs pos="100000">
                  <a:srgbClr val="1E73B9"/>
                </a:gs>
              </a:gsLst>
              <a:lin ang="0" scaled="1"/>
              <a:tileRect/>
            </a:gradFill>
            <a:prstDash val="dash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a:latin typeface="Cambria" panose="02040503050406030204" pitchFamily="18" charset="0"/>
              <a:ea typeface="Cambria" panose="02040503050406030204" pitchFamily="18" charset="0"/>
            </a:endParaRPr>
          </a:p>
        </p:txBody>
      </p:sp>
      <p:cxnSp>
        <p:nvCxnSpPr>
          <p:cNvPr id="21" name="Straight Arrow Connector 20">
            <a:extLst>
              <a:ext uri="{FF2B5EF4-FFF2-40B4-BE49-F238E27FC236}">
                <a16:creationId xmlns:a16="http://schemas.microsoft.com/office/drawing/2014/main" xmlns="" id="{8982387E-D1B3-4D23-A561-F79C970AFB0C}"/>
              </a:ext>
            </a:extLst>
          </p:cNvPr>
          <p:cNvCxnSpPr/>
          <p:nvPr/>
        </p:nvCxnSpPr>
        <p:spPr>
          <a:xfrm>
            <a:off x="5635094" y="3372546"/>
            <a:ext cx="0" cy="1409700"/>
          </a:xfrm>
          <a:prstGeom prst="straightConnector1">
            <a:avLst/>
          </a:prstGeom>
          <a:ln w="12700" cap="rnd">
            <a:solidFill>
              <a:schemeClr val="accent3">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6CD481E6-533D-445C-9F4B-EA177EFF349F}"/>
              </a:ext>
            </a:extLst>
          </p:cNvPr>
          <p:cNvSpPr/>
          <p:nvPr/>
        </p:nvSpPr>
        <p:spPr>
          <a:xfrm>
            <a:off x="5133180" y="2284711"/>
            <a:ext cx="1435008" cy="769441"/>
          </a:xfrm>
          <a:prstGeom prst="rect">
            <a:avLst/>
          </a:prstGeom>
          <a:noFill/>
        </p:spPr>
        <p:txBody>
          <a:bodyPr wrap="none" lIns="91440" tIns="45720" rIns="91440" bIns="45720">
            <a:spAutoFit/>
          </a:bodyPr>
          <a:lstStyle/>
          <a:p>
            <a:pPr algn="ctr"/>
            <a:r>
              <a:rPr lang="en-US" sz="4400" dirty="0" smtClean="0">
                <a:ln w="0"/>
                <a:solidFill>
                  <a:schemeClr val="tx1">
                    <a:lumMod val="95000"/>
                    <a:lumOff val="5000"/>
                  </a:schemeClr>
                </a:solidFill>
                <a:latin typeface="Cambria" panose="02040503050406030204" pitchFamily="18" charset="0"/>
                <a:ea typeface="Cambria" panose="02040503050406030204" pitchFamily="18" charset="0"/>
                <a:cs typeface="Brush Script MT" panose="03060802040406070304" pitchFamily="66" charset="-122"/>
              </a:rPr>
              <a:t>2015</a:t>
            </a:r>
            <a:endParaRPr lang="en-US" sz="4400" dirty="0">
              <a:ln w="0"/>
              <a:solidFill>
                <a:schemeClr val="tx1">
                  <a:lumMod val="95000"/>
                  <a:lumOff val="5000"/>
                </a:schemeClr>
              </a:solidFill>
              <a:latin typeface="Cambria" panose="02040503050406030204" pitchFamily="18" charset="0"/>
              <a:ea typeface="Cambria" panose="02040503050406030204" pitchFamily="18" charset="0"/>
              <a:cs typeface="Brush Script MT" panose="03060802040406070304" pitchFamily="66" charset="-122"/>
            </a:endParaRPr>
          </a:p>
        </p:txBody>
      </p:sp>
      <p:sp>
        <p:nvSpPr>
          <p:cNvPr id="23" name="Arc 22">
            <a:extLst>
              <a:ext uri="{FF2B5EF4-FFF2-40B4-BE49-F238E27FC236}">
                <a16:creationId xmlns:a16="http://schemas.microsoft.com/office/drawing/2014/main" xmlns="" id="{16EB30B0-DF09-4FC2-B1DC-4C5A186BDA43}"/>
              </a:ext>
            </a:extLst>
          </p:cNvPr>
          <p:cNvSpPr/>
          <p:nvPr/>
        </p:nvSpPr>
        <p:spPr>
          <a:xfrm rot="3733603">
            <a:off x="5119888" y="2846547"/>
            <a:ext cx="1062162" cy="1062160"/>
          </a:xfrm>
          <a:prstGeom prst="arc">
            <a:avLst>
              <a:gd name="adj1" fmla="val 1756919"/>
              <a:gd name="adj2" fmla="val 7130190"/>
            </a:avLst>
          </a:prstGeom>
          <a:ln w="9525">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24" name="Oval 23">
            <a:extLst>
              <a:ext uri="{FF2B5EF4-FFF2-40B4-BE49-F238E27FC236}">
                <a16:creationId xmlns:a16="http://schemas.microsoft.com/office/drawing/2014/main" xmlns="" id="{A2B8BBBD-083D-4B72-90EB-07E33BE2A12A}"/>
              </a:ext>
            </a:extLst>
          </p:cNvPr>
          <p:cNvSpPr/>
          <p:nvPr/>
        </p:nvSpPr>
        <p:spPr>
          <a:xfrm>
            <a:off x="7508344" y="3251437"/>
            <a:ext cx="279400" cy="279400"/>
          </a:xfrm>
          <a:prstGeom prst="ellipse">
            <a:avLst/>
          </a:prstGeom>
          <a:solidFill>
            <a:schemeClr val="accent4">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25" name="Oval 24">
            <a:extLst>
              <a:ext uri="{FF2B5EF4-FFF2-40B4-BE49-F238E27FC236}">
                <a16:creationId xmlns:a16="http://schemas.microsoft.com/office/drawing/2014/main" xmlns="" id="{3058AE8E-6D3F-4315-ADEF-957230CA4F7A}"/>
              </a:ext>
            </a:extLst>
          </p:cNvPr>
          <p:cNvSpPr/>
          <p:nvPr/>
        </p:nvSpPr>
        <p:spPr>
          <a:xfrm>
            <a:off x="7384519" y="3140312"/>
            <a:ext cx="501650" cy="501650"/>
          </a:xfrm>
          <a:prstGeom prst="ellipse">
            <a:avLst/>
          </a:prstGeom>
          <a:noFill/>
          <a:ln w="952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26" name="Oval 25">
            <a:extLst>
              <a:ext uri="{FF2B5EF4-FFF2-40B4-BE49-F238E27FC236}">
                <a16:creationId xmlns:a16="http://schemas.microsoft.com/office/drawing/2014/main" xmlns="" id="{33AE0950-7E2B-42B8-8C7B-B0B95A0BE95C}"/>
              </a:ext>
            </a:extLst>
          </p:cNvPr>
          <p:cNvSpPr/>
          <p:nvPr/>
        </p:nvSpPr>
        <p:spPr>
          <a:xfrm>
            <a:off x="7228944" y="2984737"/>
            <a:ext cx="812800" cy="812800"/>
          </a:xfrm>
          <a:prstGeom prst="ellipse">
            <a:avLst/>
          </a:prstGeom>
          <a:noFill/>
          <a:ln w="12700">
            <a:gradFill flip="none" rotWithShape="1">
              <a:gsLst>
                <a:gs pos="0">
                  <a:srgbClr val="00AC9E"/>
                </a:gs>
                <a:gs pos="33000">
                  <a:srgbClr val="F79515"/>
                </a:gs>
                <a:gs pos="66000">
                  <a:srgbClr val="F12979"/>
                </a:gs>
                <a:gs pos="100000">
                  <a:srgbClr val="1E73B9"/>
                </a:gs>
              </a:gsLst>
              <a:lin ang="0" scaled="1"/>
              <a:tileRect/>
            </a:gradFill>
            <a:prstDash val="dash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a:latin typeface="Cambria" panose="02040503050406030204" pitchFamily="18" charset="0"/>
              <a:ea typeface="Cambria" panose="02040503050406030204" pitchFamily="18" charset="0"/>
            </a:endParaRPr>
          </a:p>
        </p:txBody>
      </p:sp>
      <p:cxnSp>
        <p:nvCxnSpPr>
          <p:cNvPr id="27" name="Straight Arrow Connector 26">
            <a:extLst>
              <a:ext uri="{FF2B5EF4-FFF2-40B4-BE49-F238E27FC236}">
                <a16:creationId xmlns:a16="http://schemas.microsoft.com/office/drawing/2014/main" xmlns="" id="{8E8E11E1-BD5C-47FE-8E0D-7A9AC85F7AC1}"/>
              </a:ext>
            </a:extLst>
          </p:cNvPr>
          <p:cNvCxnSpPr>
            <a:cxnSpLocks/>
          </p:cNvCxnSpPr>
          <p:nvPr/>
        </p:nvCxnSpPr>
        <p:spPr>
          <a:xfrm flipV="1">
            <a:off x="7648044" y="1853348"/>
            <a:ext cx="0" cy="1651000"/>
          </a:xfrm>
          <a:prstGeom prst="straightConnector1">
            <a:avLst/>
          </a:prstGeom>
          <a:ln w="12700" cap="rnd">
            <a:solidFill>
              <a:schemeClr val="accent4">
                <a:lumMod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xmlns="" id="{ABB6DDD6-C462-4118-BB23-E5DAEC1FCCD8}"/>
              </a:ext>
            </a:extLst>
          </p:cNvPr>
          <p:cNvSpPr/>
          <p:nvPr/>
        </p:nvSpPr>
        <p:spPr>
          <a:xfrm>
            <a:off x="6977863" y="3759309"/>
            <a:ext cx="1435008" cy="769441"/>
          </a:xfrm>
          <a:prstGeom prst="rect">
            <a:avLst/>
          </a:prstGeom>
          <a:noFill/>
        </p:spPr>
        <p:txBody>
          <a:bodyPr wrap="none" lIns="91440" tIns="45720" rIns="91440" bIns="45720">
            <a:spAutoFit/>
          </a:bodyPr>
          <a:lstStyle/>
          <a:p>
            <a:pPr algn="ctr"/>
            <a:r>
              <a:rPr lang="en-US" sz="4400">
                <a:ln w="0"/>
                <a:solidFill>
                  <a:schemeClr val="tx1">
                    <a:lumMod val="95000"/>
                    <a:lumOff val="5000"/>
                  </a:schemeClr>
                </a:solidFill>
                <a:latin typeface="Cambria" panose="02040503050406030204" pitchFamily="18" charset="0"/>
                <a:ea typeface="Cambria" panose="02040503050406030204" pitchFamily="18" charset="0"/>
                <a:cs typeface="Brush Script MT" panose="03060802040406070304" pitchFamily="66" charset="-122"/>
              </a:rPr>
              <a:t>2020</a:t>
            </a:r>
          </a:p>
        </p:txBody>
      </p:sp>
      <p:sp>
        <p:nvSpPr>
          <p:cNvPr id="29" name="Arc 28">
            <a:extLst>
              <a:ext uri="{FF2B5EF4-FFF2-40B4-BE49-F238E27FC236}">
                <a16:creationId xmlns:a16="http://schemas.microsoft.com/office/drawing/2014/main" xmlns="" id="{F649BCCE-334A-4027-9040-7E29D494A0D1}"/>
              </a:ext>
            </a:extLst>
          </p:cNvPr>
          <p:cNvSpPr/>
          <p:nvPr/>
        </p:nvSpPr>
        <p:spPr>
          <a:xfrm rot="14491434">
            <a:off x="7104263" y="2865138"/>
            <a:ext cx="1062162" cy="1062160"/>
          </a:xfrm>
          <a:prstGeom prst="arc">
            <a:avLst>
              <a:gd name="adj1" fmla="val 1756919"/>
              <a:gd name="adj2" fmla="val 7130190"/>
            </a:avLst>
          </a:prstGeom>
          <a:ln w="9525">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32" name="Freeform 50">
            <a:extLst>
              <a:ext uri="{FF2B5EF4-FFF2-40B4-BE49-F238E27FC236}">
                <a16:creationId xmlns:a16="http://schemas.microsoft.com/office/drawing/2014/main" xmlns="" id="{B6DAA589-3CB5-47C7-A9D0-DE46535FD460}"/>
              </a:ext>
            </a:extLst>
          </p:cNvPr>
          <p:cNvSpPr/>
          <p:nvPr/>
        </p:nvSpPr>
        <p:spPr>
          <a:xfrm>
            <a:off x="3457129" y="1484882"/>
            <a:ext cx="2258067" cy="807169"/>
          </a:xfrm>
          <a:custGeom>
            <a:avLst/>
            <a:gdLst>
              <a:gd name="connsiteX0" fmla="*/ 437654 w 2258067"/>
              <a:gd name="connsiteY0" fmla="*/ 0 h 807169"/>
              <a:gd name="connsiteX1" fmla="*/ 2044789 w 2258067"/>
              <a:gd name="connsiteY1" fmla="*/ 0 h 807169"/>
              <a:gd name="connsiteX2" fmla="*/ 2258067 w 2258067"/>
              <a:gd name="connsiteY2" fmla="*/ 213278 h 807169"/>
              <a:gd name="connsiteX3" fmla="*/ 2258067 w 2258067"/>
              <a:gd name="connsiteY3" fmla="*/ 593891 h 807169"/>
              <a:gd name="connsiteX4" fmla="*/ 2044789 w 2258067"/>
              <a:gd name="connsiteY4" fmla="*/ 807169 h 807169"/>
              <a:gd name="connsiteX5" fmla="*/ 437654 w 2258067"/>
              <a:gd name="connsiteY5" fmla="*/ 807169 h 807169"/>
              <a:gd name="connsiteX6" fmla="*/ 224376 w 2258067"/>
              <a:gd name="connsiteY6" fmla="*/ 593891 h 807169"/>
              <a:gd name="connsiteX7" fmla="*/ 224376 w 2258067"/>
              <a:gd name="connsiteY7" fmla="*/ 556222 h 807169"/>
              <a:gd name="connsiteX8" fmla="*/ 0 w 2258067"/>
              <a:gd name="connsiteY8" fmla="*/ 501905 h 807169"/>
              <a:gd name="connsiteX9" fmla="*/ 224376 w 2258067"/>
              <a:gd name="connsiteY9" fmla="*/ 367978 h 807169"/>
              <a:gd name="connsiteX10" fmla="*/ 224376 w 2258067"/>
              <a:gd name="connsiteY10" fmla="*/ 213278 h 807169"/>
              <a:gd name="connsiteX11" fmla="*/ 437654 w 2258067"/>
              <a:gd name="connsiteY11" fmla="*/ 0 h 8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8067" h="807169">
                <a:moveTo>
                  <a:pt x="437654" y="0"/>
                </a:moveTo>
                <a:lnTo>
                  <a:pt x="2044789" y="0"/>
                </a:lnTo>
                <a:cubicBezTo>
                  <a:pt x="2162579" y="0"/>
                  <a:pt x="2258067" y="95488"/>
                  <a:pt x="2258067" y="213278"/>
                </a:cubicBezTo>
                <a:lnTo>
                  <a:pt x="2258067" y="593891"/>
                </a:lnTo>
                <a:cubicBezTo>
                  <a:pt x="2258067" y="711681"/>
                  <a:pt x="2162579" y="807169"/>
                  <a:pt x="2044789" y="807169"/>
                </a:cubicBezTo>
                <a:lnTo>
                  <a:pt x="437654" y="807169"/>
                </a:lnTo>
                <a:cubicBezTo>
                  <a:pt x="319864" y="807169"/>
                  <a:pt x="224376" y="711681"/>
                  <a:pt x="224376" y="593891"/>
                </a:cubicBezTo>
                <a:lnTo>
                  <a:pt x="224376" y="556222"/>
                </a:lnTo>
                <a:lnTo>
                  <a:pt x="0" y="501905"/>
                </a:lnTo>
                <a:lnTo>
                  <a:pt x="224376" y="367978"/>
                </a:lnTo>
                <a:lnTo>
                  <a:pt x="224376" y="213278"/>
                </a:lnTo>
                <a:cubicBezTo>
                  <a:pt x="224376" y="95488"/>
                  <a:pt x="319864" y="0"/>
                  <a:pt x="437654" y="0"/>
                </a:cubicBezTo>
                <a:close/>
              </a:path>
            </a:pathLst>
          </a:custGeom>
          <a:gradFill flip="none" rotWithShape="1">
            <a:gsLst>
              <a:gs pos="0">
                <a:srgbClr val="7030A0"/>
              </a:gs>
              <a:gs pos="100000">
                <a:srgbClr val="7030A0">
                  <a:alpha val="25000"/>
                </a:srgbClr>
              </a:gs>
            </a:gsLst>
            <a:path path="circle">
              <a:fillToRect r="100000" b="100000"/>
            </a:path>
            <a:tileRect l="-100000" t="-100000"/>
          </a:gradFill>
          <a:ln w="12700">
            <a:gradFill flip="none" rotWithShape="1">
              <a:gsLst>
                <a:gs pos="43000">
                  <a:schemeClr val="accent1">
                    <a:lumMod val="5000"/>
                    <a:lumOff val="95000"/>
                  </a:schemeClr>
                </a:gs>
                <a:gs pos="100000">
                  <a:schemeClr val="bg2">
                    <a:lumMod val="68000"/>
                  </a:schemeClr>
                </a:gs>
              </a:gsLst>
              <a:lin ang="2700000" scaled="1"/>
              <a:tileRect/>
            </a:gradFill>
          </a:ln>
          <a:effectLst>
            <a:outerShdw blurRad="177800" dist="1778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Cambria" panose="02040503050406030204" pitchFamily="18" charset="0"/>
              <a:ea typeface="Cambria" panose="02040503050406030204" pitchFamily="18" charset="0"/>
            </a:endParaRPr>
          </a:p>
        </p:txBody>
      </p:sp>
      <p:sp>
        <p:nvSpPr>
          <p:cNvPr id="34" name="Freeform 54">
            <a:extLst>
              <a:ext uri="{FF2B5EF4-FFF2-40B4-BE49-F238E27FC236}">
                <a16:creationId xmlns:a16="http://schemas.microsoft.com/office/drawing/2014/main" xmlns="" id="{2F1C9809-1614-421C-B8FD-B72EC15660D9}"/>
              </a:ext>
            </a:extLst>
          </p:cNvPr>
          <p:cNvSpPr/>
          <p:nvPr/>
        </p:nvSpPr>
        <p:spPr>
          <a:xfrm>
            <a:off x="5635094" y="4457566"/>
            <a:ext cx="2258067" cy="807169"/>
          </a:xfrm>
          <a:custGeom>
            <a:avLst/>
            <a:gdLst>
              <a:gd name="connsiteX0" fmla="*/ 437654 w 2258067"/>
              <a:gd name="connsiteY0" fmla="*/ 0 h 807169"/>
              <a:gd name="connsiteX1" fmla="*/ 2044789 w 2258067"/>
              <a:gd name="connsiteY1" fmla="*/ 0 h 807169"/>
              <a:gd name="connsiteX2" fmla="*/ 2258067 w 2258067"/>
              <a:gd name="connsiteY2" fmla="*/ 213278 h 807169"/>
              <a:gd name="connsiteX3" fmla="*/ 2258067 w 2258067"/>
              <a:gd name="connsiteY3" fmla="*/ 593891 h 807169"/>
              <a:gd name="connsiteX4" fmla="*/ 2044789 w 2258067"/>
              <a:gd name="connsiteY4" fmla="*/ 807169 h 807169"/>
              <a:gd name="connsiteX5" fmla="*/ 437654 w 2258067"/>
              <a:gd name="connsiteY5" fmla="*/ 807169 h 807169"/>
              <a:gd name="connsiteX6" fmla="*/ 224376 w 2258067"/>
              <a:gd name="connsiteY6" fmla="*/ 593891 h 807169"/>
              <a:gd name="connsiteX7" fmla="*/ 224376 w 2258067"/>
              <a:gd name="connsiteY7" fmla="*/ 556222 h 807169"/>
              <a:gd name="connsiteX8" fmla="*/ 0 w 2258067"/>
              <a:gd name="connsiteY8" fmla="*/ 501905 h 807169"/>
              <a:gd name="connsiteX9" fmla="*/ 224376 w 2258067"/>
              <a:gd name="connsiteY9" fmla="*/ 367978 h 807169"/>
              <a:gd name="connsiteX10" fmla="*/ 224376 w 2258067"/>
              <a:gd name="connsiteY10" fmla="*/ 213278 h 807169"/>
              <a:gd name="connsiteX11" fmla="*/ 437654 w 2258067"/>
              <a:gd name="connsiteY11" fmla="*/ 0 h 8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8067" h="807169">
                <a:moveTo>
                  <a:pt x="437654" y="0"/>
                </a:moveTo>
                <a:lnTo>
                  <a:pt x="2044789" y="0"/>
                </a:lnTo>
                <a:cubicBezTo>
                  <a:pt x="2162579" y="0"/>
                  <a:pt x="2258067" y="95488"/>
                  <a:pt x="2258067" y="213278"/>
                </a:cubicBezTo>
                <a:lnTo>
                  <a:pt x="2258067" y="593891"/>
                </a:lnTo>
                <a:cubicBezTo>
                  <a:pt x="2258067" y="711681"/>
                  <a:pt x="2162579" y="807169"/>
                  <a:pt x="2044789" y="807169"/>
                </a:cubicBezTo>
                <a:lnTo>
                  <a:pt x="437654" y="807169"/>
                </a:lnTo>
                <a:cubicBezTo>
                  <a:pt x="319864" y="807169"/>
                  <a:pt x="224376" y="711681"/>
                  <a:pt x="224376" y="593891"/>
                </a:cubicBezTo>
                <a:lnTo>
                  <a:pt x="224376" y="556222"/>
                </a:lnTo>
                <a:lnTo>
                  <a:pt x="0" y="501905"/>
                </a:lnTo>
                <a:lnTo>
                  <a:pt x="224376" y="367978"/>
                </a:lnTo>
                <a:lnTo>
                  <a:pt x="224376" y="213278"/>
                </a:lnTo>
                <a:cubicBezTo>
                  <a:pt x="224376" y="95488"/>
                  <a:pt x="319864" y="0"/>
                  <a:pt x="437654" y="0"/>
                </a:cubicBezTo>
                <a:close/>
              </a:path>
            </a:pathLst>
          </a:custGeom>
          <a:gradFill flip="none" rotWithShape="1">
            <a:gsLst>
              <a:gs pos="1000">
                <a:srgbClr val="002060"/>
              </a:gs>
              <a:gs pos="100000">
                <a:srgbClr val="F9F9F9">
                  <a:lumMod val="31000"/>
                  <a:lumOff val="69000"/>
                </a:srgbClr>
              </a:gs>
            </a:gsLst>
            <a:path path="circle">
              <a:fillToRect r="100000" b="100000"/>
            </a:path>
            <a:tileRect l="-100000" t="-100000"/>
          </a:gradFill>
          <a:ln w="12700">
            <a:gradFill flip="none" rotWithShape="1">
              <a:gsLst>
                <a:gs pos="43000">
                  <a:schemeClr val="accent1">
                    <a:lumMod val="5000"/>
                    <a:lumOff val="95000"/>
                  </a:schemeClr>
                </a:gs>
                <a:gs pos="100000">
                  <a:schemeClr val="bg2">
                    <a:lumMod val="68000"/>
                  </a:schemeClr>
                </a:gs>
              </a:gsLst>
              <a:lin ang="2700000" scaled="1"/>
              <a:tileRect/>
            </a:gradFill>
          </a:ln>
          <a:effectLst>
            <a:outerShdw blurRad="177800" dist="1778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Cambria" panose="02040503050406030204" pitchFamily="18" charset="0"/>
              <a:ea typeface="Cambria" panose="02040503050406030204" pitchFamily="18" charset="0"/>
            </a:endParaRPr>
          </a:p>
        </p:txBody>
      </p:sp>
      <p:sp>
        <p:nvSpPr>
          <p:cNvPr id="36" name="Freeform 58">
            <a:extLst>
              <a:ext uri="{FF2B5EF4-FFF2-40B4-BE49-F238E27FC236}">
                <a16:creationId xmlns:a16="http://schemas.microsoft.com/office/drawing/2014/main" xmlns="" id="{B4AAC2CC-7307-47E9-83D9-413F89CD3AF7}"/>
              </a:ext>
            </a:extLst>
          </p:cNvPr>
          <p:cNvSpPr/>
          <p:nvPr/>
        </p:nvSpPr>
        <p:spPr>
          <a:xfrm>
            <a:off x="7681052" y="1556678"/>
            <a:ext cx="2258067" cy="807169"/>
          </a:xfrm>
          <a:custGeom>
            <a:avLst/>
            <a:gdLst>
              <a:gd name="connsiteX0" fmla="*/ 437654 w 2258067"/>
              <a:gd name="connsiteY0" fmla="*/ 0 h 807169"/>
              <a:gd name="connsiteX1" fmla="*/ 2044789 w 2258067"/>
              <a:gd name="connsiteY1" fmla="*/ 0 h 807169"/>
              <a:gd name="connsiteX2" fmla="*/ 2258067 w 2258067"/>
              <a:gd name="connsiteY2" fmla="*/ 213278 h 807169"/>
              <a:gd name="connsiteX3" fmla="*/ 2258067 w 2258067"/>
              <a:gd name="connsiteY3" fmla="*/ 593891 h 807169"/>
              <a:gd name="connsiteX4" fmla="*/ 2044789 w 2258067"/>
              <a:gd name="connsiteY4" fmla="*/ 807169 h 807169"/>
              <a:gd name="connsiteX5" fmla="*/ 437654 w 2258067"/>
              <a:gd name="connsiteY5" fmla="*/ 807169 h 807169"/>
              <a:gd name="connsiteX6" fmla="*/ 224376 w 2258067"/>
              <a:gd name="connsiteY6" fmla="*/ 593891 h 807169"/>
              <a:gd name="connsiteX7" fmla="*/ 224376 w 2258067"/>
              <a:gd name="connsiteY7" fmla="*/ 556222 h 807169"/>
              <a:gd name="connsiteX8" fmla="*/ 0 w 2258067"/>
              <a:gd name="connsiteY8" fmla="*/ 501905 h 807169"/>
              <a:gd name="connsiteX9" fmla="*/ 224376 w 2258067"/>
              <a:gd name="connsiteY9" fmla="*/ 367978 h 807169"/>
              <a:gd name="connsiteX10" fmla="*/ 224376 w 2258067"/>
              <a:gd name="connsiteY10" fmla="*/ 213278 h 807169"/>
              <a:gd name="connsiteX11" fmla="*/ 437654 w 2258067"/>
              <a:gd name="connsiteY11" fmla="*/ 0 h 8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8067" h="807169">
                <a:moveTo>
                  <a:pt x="437654" y="0"/>
                </a:moveTo>
                <a:lnTo>
                  <a:pt x="2044789" y="0"/>
                </a:lnTo>
                <a:cubicBezTo>
                  <a:pt x="2162579" y="0"/>
                  <a:pt x="2258067" y="95488"/>
                  <a:pt x="2258067" y="213278"/>
                </a:cubicBezTo>
                <a:lnTo>
                  <a:pt x="2258067" y="593891"/>
                </a:lnTo>
                <a:cubicBezTo>
                  <a:pt x="2258067" y="711681"/>
                  <a:pt x="2162579" y="807169"/>
                  <a:pt x="2044789" y="807169"/>
                </a:cubicBezTo>
                <a:lnTo>
                  <a:pt x="437654" y="807169"/>
                </a:lnTo>
                <a:cubicBezTo>
                  <a:pt x="319864" y="807169"/>
                  <a:pt x="224376" y="711681"/>
                  <a:pt x="224376" y="593891"/>
                </a:cubicBezTo>
                <a:lnTo>
                  <a:pt x="224376" y="556222"/>
                </a:lnTo>
                <a:lnTo>
                  <a:pt x="0" y="501905"/>
                </a:lnTo>
                <a:lnTo>
                  <a:pt x="224376" y="367978"/>
                </a:lnTo>
                <a:lnTo>
                  <a:pt x="224376" y="213278"/>
                </a:lnTo>
                <a:cubicBezTo>
                  <a:pt x="224376" y="95488"/>
                  <a:pt x="319864" y="0"/>
                  <a:pt x="437654" y="0"/>
                </a:cubicBezTo>
                <a:close/>
              </a:path>
            </a:pathLst>
          </a:custGeom>
          <a:gradFill flip="none" rotWithShape="1">
            <a:gsLst>
              <a:gs pos="2000">
                <a:srgbClr val="00B050"/>
              </a:gs>
              <a:gs pos="100000">
                <a:srgbClr val="92D050"/>
              </a:gs>
            </a:gsLst>
            <a:path path="circle">
              <a:fillToRect r="100000" b="100000"/>
            </a:path>
            <a:tileRect l="-100000" t="-100000"/>
          </a:gradFill>
          <a:ln w="12700">
            <a:gradFill flip="none" rotWithShape="1">
              <a:gsLst>
                <a:gs pos="43000">
                  <a:schemeClr val="accent1">
                    <a:lumMod val="5000"/>
                    <a:lumOff val="95000"/>
                  </a:schemeClr>
                </a:gs>
                <a:gs pos="100000">
                  <a:schemeClr val="bg2">
                    <a:lumMod val="68000"/>
                  </a:schemeClr>
                </a:gs>
              </a:gsLst>
              <a:lin ang="2700000" scaled="1"/>
              <a:tileRect/>
            </a:gradFill>
          </a:ln>
          <a:effectLst>
            <a:outerShdw blurRad="177800" dist="1778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Cambria" panose="02040503050406030204" pitchFamily="18" charset="0"/>
              <a:ea typeface="Cambria" panose="02040503050406030204" pitchFamily="18" charset="0"/>
            </a:endParaRPr>
          </a:p>
        </p:txBody>
      </p:sp>
      <p:sp>
        <p:nvSpPr>
          <p:cNvPr id="46" name="TextBox 45">
            <a:extLst>
              <a:ext uri="{FF2B5EF4-FFF2-40B4-BE49-F238E27FC236}">
                <a16:creationId xmlns:a16="http://schemas.microsoft.com/office/drawing/2014/main" xmlns="" id="{8DBDEE93-E5D3-4D31-9472-17C67CD86E6B}"/>
              </a:ext>
            </a:extLst>
          </p:cNvPr>
          <p:cNvSpPr txBox="1"/>
          <p:nvPr/>
        </p:nvSpPr>
        <p:spPr>
          <a:xfrm>
            <a:off x="3866503" y="1861479"/>
            <a:ext cx="1777209" cy="523220"/>
          </a:xfrm>
          <a:prstGeom prst="rect">
            <a:avLst/>
          </a:prstGeom>
          <a:noFill/>
        </p:spPr>
        <p:txBody>
          <a:bodyPr wrap="square" rtlCol="0">
            <a:spAutoFit/>
          </a:bodyPr>
          <a:lstStyle/>
          <a:p>
            <a:pPr algn="ctr"/>
            <a:r>
              <a:rPr lang="en-US" sz="1400" dirty="0" smtClean="0">
                <a:latin typeface="Cambria" panose="02040503050406030204" pitchFamily="18" charset="0"/>
                <a:ea typeface="Cambria" panose="02040503050406030204" pitchFamily="18" charset="0"/>
              </a:rPr>
              <a:t>CUSTOMER CARE SERVICE</a:t>
            </a:r>
            <a:endParaRPr lang="en-IN" sz="1400" dirty="0">
              <a:latin typeface="Cambria" panose="02040503050406030204" pitchFamily="18" charset="0"/>
              <a:ea typeface="Cambria" panose="02040503050406030204" pitchFamily="18" charset="0"/>
            </a:endParaRPr>
          </a:p>
        </p:txBody>
      </p:sp>
      <p:sp>
        <p:nvSpPr>
          <p:cNvPr id="44" name="TextBox 43">
            <a:extLst>
              <a:ext uri="{FF2B5EF4-FFF2-40B4-BE49-F238E27FC236}">
                <a16:creationId xmlns:a16="http://schemas.microsoft.com/office/drawing/2014/main" xmlns="" id="{70F63752-7710-46C9-B48A-4623807706AD}"/>
              </a:ext>
            </a:extLst>
          </p:cNvPr>
          <p:cNvSpPr txBox="1"/>
          <p:nvPr/>
        </p:nvSpPr>
        <p:spPr>
          <a:xfrm>
            <a:off x="5952121" y="4603121"/>
            <a:ext cx="1337226" cy="523220"/>
          </a:xfrm>
          <a:prstGeom prst="rect">
            <a:avLst/>
          </a:prstGeom>
          <a:noFill/>
        </p:spPr>
        <p:txBody>
          <a:bodyPr wrap="square" rtlCol="0">
            <a:spAutoFit/>
          </a:bodyPr>
          <a:lstStyle/>
          <a:p>
            <a:pPr algn="ctr"/>
            <a:r>
              <a:rPr lang="en-US" sz="1400" dirty="0" smtClean="0">
                <a:latin typeface="Cambria" panose="02040503050406030204" pitchFamily="18" charset="0"/>
                <a:ea typeface="Cambria" panose="02040503050406030204" pitchFamily="18" charset="0"/>
              </a:rPr>
              <a:t>OWN DATA CENTER</a:t>
            </a:r>
            <a:endParaRPr lang="en-IN" dirty="0">
              <a:latin typeface="Cambria" panose="02040503050406030204" pitchFamily="18" charset="0"/>
              <a:ea typeface="Cambria" panose="02040503050406030204" pitchFamily="18" charset="0"/>
            </a:endParaRPr>
          </a:p>
        </p:txBody>
      </p:sp>
      <p:sp>
        <p:nvSpPr>
          <p:cNvPr id="42" name="TextBox 41">
            <a:extLst>
              <a:ext uri="{FF2B5EF4-FFF2-40B4-BE49-F238E27FC236}">
                <a16:creationId xmlns:a16="http://schemas.microsoft.com/office/drawing/2014/main" xmlns="" id="{555A19FD-4603-4D9C-B5FA-9427B3883A71}"/>
              </a:ext>
            </a:extLst>
          </p:cNvPr>
          <p:cNvSpPr txBox="1"/>
          <p:nvPr/>
        </p:nvSpPr>
        <p:spPr>
          <a:xfrm>
            <a:off x="7932536" y="1602543"/>
            <a:ext cx="1967020" cy="738664"/>
          </a:xfrm>
          <a:prstGeom prst="rect">
            <a:avLst/>
          </a:prstGeom>
          <a:noFill/>
        </p:spPr>
        <p:txBody>
          <a:bodyPr wrap="square" rtlCol="0">
            <a:spAutoFit/>
          </a:bodyPr>
          <a:lstStyle/>
          <a:p>
            <a:r>
              <a:rPr lang="en-US" sz="1400" dirty="0" smtClean="0">
                <a:latin typeface="Cambria" panose="02040503050406030204" pitchFamily="18" charset="0"/>
                <a:ea typeface="Cambria" panose="02040503050406030204" pitchFamily="18" charset="0"/>
              </a:rPr>
              <a:t>40+ BRANCHES &amp; OWN R&amp;D INFRA PROVIDER</a:t>
            </a:r>
            <a:endParaRPr lang="en-IN" sz="1400" dirty="0">
              <a:latin typeface="Cambria" panose="02040503050406030204" pitchFamily="18" charset="0"/>
              <a:ea typeface="Cambria" panose="02040503050406030204" pitchFamily="18" charset="0"/>
            </a:endParaRPr>
          </a:p>
        </p:txBody>
      </p:sp>
      <p:sp>
        <p:nvSpPr>
          <p:cNvPr id="6" name="Oval 5">
            <a:extLst>
              <a:ext uri="{FF2B5EF4-FFF2-40B4-BE49-F238E27FC236}">
                <a16:creationId xmlns:a16="http://schemas.microsoft.com/office/drawing/2014/main" xmlns="" id="{202ADDC6-23B9-469E-B732-3FEE0B763A9E}"/>
              </a:ext>
            </a:extLst>
          </p:cNvPr>
          <p:cNvSpPr/>
          <p:nvPr/>
        </p:nvSpPr>
        <p:spPr>
          <a:xfrm>
            <a:off x="1246890" y="3221136"/>
            <a:ext cx="279400" cy="279400"/>
          </a:xfrm>
          <a:prstGeom prst="ellipse">
            <a:avLst/>
          </a:prstGeom>
          <a:solidFill>
            <a:schemeClr val="accent5">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xmlns="" id="{73A11479-3871-42A3-9393-3A720148A7AA}"/>
              </a:ext>
            </a:extLst>
          </p:cNvPr>
          <p:cNvSpPr/>
          <p:nvPr/>
        </p:nvSpPr>
        <p:spPr>
          <a:xfrm>
            <a:off x="1131943" y="3110011"/>
            <a:ext cx="501650" cy="501650"/>
          </a:xfrm>
          <a:prstGeom prst="ellipse">
            <a:avLst/>
          </a:prstGeom>
          <a:noFill/>
          <a:ln w="952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xmlns="" id="{2E48AFD8-F5ED-453B-92C8-276C39B0CC69}"/>
              </a:ext>
            </a:extLst>
          </p:cNvPr>
          <p:cNvSpPr/>
          <p:nvPr/>
        </p:nvSpPr>
        <p:spPr>
          <a:xfrm>
            <a:off x="976368" y="2954436"/>
            <a:ext cx="812800" cy="812800"/>
          </a:xfrm>
          <a:prstGeom prst="ellipse">
            <a:avLst/>
          </a:prstGeom>
          <a:noFill/>
          <a:ln w="12700">
            <a:gradFill flip="none" rotWithShape="1">
              <a:gsLst>
                <a:gs pos="0">
                  <a:srgbClr val="00AC9E"/>
                </a:gs>
                <a:gs pos="33000">
                  <a:srgbClr val="F79515"/>
                </a:gs>
                <a:gs pos="66000">
                  <a:srgbClr val="F12979"/>
                </a:gs>
                <a:gs pos="100000">
                  <a:srgbClr val="1E73B9"/>
                </a:gs>
              </a:gsLst>
              <a:lin ang="0" scaled="1"/>
              <a:tileRect/>
            </a:gradFill>
            <a:prstDash val="dash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a:latin typeface="Cambria" panose="02040503050406030204" pitchFamily="18" charset="0"/>
              <a:ea typeface="Cambria" panose="02040503050406030204" pitchFamily="18" charset="0"/>
            </a:endParaRPr>
          </a:p>
        </p:txBody>
      </p:sp>
      <p:cxnSp>
        <p:nvCxnSpPr>
          <p:cNvPr id="9" name="Straight Arrow Connector 8">
            <a:extLst>
              <a:ext uri="{FF2B5EF4-FFF2-40B4-BE49-F238E27FC236}">
                <a16:creationId xmlns:a16="http://schemas.microsoft.com/office/drawing/2014/main" xmlns="" id="{6C35B4C3-A6A6-421A-9290-0C96116BE460}"/>
              </a:ext>
            </a:extLst>
          </p:cNvPr>
          <p:cNvCxnSpPr/>
          <p:nvPr/>
        </p:nvCxnSpPr>
        <p:spPr>
          <a:xfrm>
            <a:off x="1375771" y="3360836"/>
            <a:ext cx="0" cy="1409700"/>
          </a:xfrm>
          <a:prstGeom prst="straightConnector1">
            <a:avLst/>
          </a:prstGeom>
          <a:ln w="12700" cap="rnd">
            <a:solidFill>
              <a:schemeClr val="accent5">
                <a:lumMod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FECAD2AB-08C7-41A7-8332-476E2AEFF873}"/>
              </a:ext>
            </a:extLst>
          </p:cNvPr>
          <p:cNvSpPr/>
          <p:nvPr/>
        </p:nvSpPr>
        <p:spPr>
          <a:xfrm>
            <a:off x="711093" y="2279622"/>
            <a:ext cx="1435008" cy="769441"/>
          </a:xfrm>
          <a:prstGeom prst="rect">
            <a:avLst/>
          </a:prstGeom>
          <a:noFill/>
        </p:spPr>
        <p:txBody>
          <a:bodyPr wrap="none" lIns="91440" tIns="45720" rIns="91440" bIns="45720">
            <a:spAutoFit/>
          </a:bodyPr>
          <a:lstStyle/>
          <a:p>
            <a:pPr algn="ctr"/>
            <a:r>
              <a:rPr lang="en-US" sz="4400" dirty="0" smtClean="0">
                <a:ln w="0"/>
                <a:solidFill>
                  <a:schemeClr val="tx1">
                    <a:lumMod val="95000"/>
                    <a:lumOff val="5000"/>
                  </a:schemeClr>
                </a:solidFill>
                <a:latin typeface="Cambria" panose="02040503050406030204" pitchFamily="18" charset="0"/>
                <a:ea typeface="Cambria" panose="02040503050406030204" pitchFamily="18" charset="0"/>
                <a:cs typeface="Brush Script MT" panose="03060802040406070304" pitchFamily="66" charset="-122"/>
              </a:rPr>
              <a:t>2005</a:t>
            </a:r>
            <a:endParaRPr lang="en-US" sz="4400" dirty="0">
              <a:ln w="0"/>
              <a:solidFill>
                <a:schemeClr val="tx1">
                  <a:lumMod val="95000"/>
                  <a:lumOff val="5000"/>
                </a:schemeClr>
              </a:solidFill>
              <a:latin typeface="Cambria" panose="02040503050406030204" pitchFamily="18" charset="0"/>
              <a:ea typeface="Cambria" panose="02040503050406030204" pitchFamily="18" charset="0"/>
              <a:cs typeface="Brush Script MT" panose="03060802040406070304" pitchFamily="66" charset="-122"/>
            </a:endParaRPr>
          </a:p>
        </p:txBody>
      </p:sp>
      <p:sp>
        <p:nvSpPr>
          <p:cNvPr id="11" name="Arc 10">
            <a:extLst>
              <a:ext uri="{FF2B5EF4-FFF2-40B4-BE49-F238E27FC236}">
                <a16:creationId xmlns:a16="http://schemas.microsoft.com/office/drawing/2014/main" xmlns="" id="{BBB7103F-8103-4547-A613-0F438E669B89}"/>
              </a:ext>
            </a:extLst>
          </p:cNvPr>
          <p:cNvSpPr/>
          <p:nvPr/>
        </p:nvSpPr>
        <p:spPr>
          <a:xfrm rot="3733603">
            <a:off x="851687" y="2834837"/>
            <a:ext cx="1062162" cy="1062160"/>
          </a:xfrm>
          <a:prstGeom prst="arc">
            <a:avLst>
              <a:gd name="adj1" fmla="val 1756919"/>
              <a:gd name="adj2" fmla="val 7130190"/>
            </a:avLst>
          </a:prstGeom>
          <a:ln w="9525">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30" name="Freeform 46">
            <a:extLst>
              <a:ext uri="{FF2B5EF4-FFF2-40B4-BE49-F238E27FC236}">
                <a16:creationId xmlns:a16="http://schemas.microsoft.com/office/drawing/2014/main" xmlns="" id="{2C12970A-5D9E-4EF9-AE4B-A99248CBBA4A}"/>
              </a:ext>
            </a:extLst>
          </p:cNvPr>
          <p:cNvSpPr/>
          <p:nvPr/>
        </p:nvSpPr>
        <p:spPr>
          <a:xfrm>
            <a:off x="1375771" y="4409747"/>
            <a:ext cx="2258067" cy="807169"/>
          </a:xfrm>
          <a:custGeom>
            <a:avLst/>
            <a:gdLst>
              <a:gd name="connsiteX0" fmla="*/ 437654 w 2258067"/>
              <a:gd name="connsiteY0" fmla="*/ 0 h 807169"/>
              <a:gd name="connsiteX1" fmla="*/ 2044789 w 2258067"/>
              <a:gd name="connsiteY1" fmla="*/ 0 h 807169"/>
              <a:gd name="connsiteX2" fmla="*/ 2258067 w 2258067"/>
              <a:gd name="connsiteY2" fmla="*/ 213278 h 807169"/>
              <a:gd name="connsiteX3" fmla="*/ 2258067 w 2258067"/>
              <a:gd name="connsiteY3" fmla="*/ 593891 h 807169"/>
              <a:gd name="connsiteX4" fmla="*/ 2044789 w 2258067"/>
              <a:gd name="connsiteY4" fmla="*/ 807169 h 807169"/>
              <a:gd name="connsiteX5" fmla="*/ 437654 w 2258067"/>
              <a:gd name="connsiteY5" fmla="*/ 807169 h 807169"/>
              <a:gd name="connsiteX6" fmla="*/ 224376 w 2258067"/>
              <a:gd name="connsiteY6" fmla="*/ 593891 h 807169"/>
              <a:gd name="connsiteX7" fmla="*/ 224376 w 2258067"/>
              <a:gd name="connsiteY7" fmla="*/ 556222 h 807169"/>
              <a:gd name="connsiteX8" fmla="*/ 0 w 2258067"/>
              <a:gd name="connsiteY8" fmla="*/ 501905 h 807169"/>
              <a:gd name="connsiteX9" fmla="*/ 224376 w 2258067"/>
              <a:gd name="connsiteY9" fmla="*/ 367978 h 807169"/>
              <a:gd name="connsiteX10" fmla="*/ 224376 w 2258067"/>
              <a:gd name="connsiteY10" fmla="*/ 213278 h 807169"/>
              <a:gd name="connsiteX11" fmla="*/ 437654 w 2258067"/>
              <a:gd name="connsiteY11" fmla="*/ 0 h 8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8067" h="807169">
                <a:moveTo>
                  <a:pt x="437654" y="0"/>
                </a:moveTo>
                <a:lnTo>
                  <a:pt x="2044789" y="0"/>
                </a:lnTo>
                <a:cubicBezTo>
                  <a:pt x="2162579" y="0"/>
                  <a:pt x="2258067" y="95488"/>
                  <a:pt x="2258067" y="213278"/>
                </a:cubicBezTo>
                <a:lnTo>
                  <a:pt x="2258067" y="593891"/>
                </a:lnTo>
                <a:cubicBezTo>
                  <a:pt x="2258067" y="711681"/>
                  <a:pt x="2162579" y="807169"/>
                  <a:pt x="2044789" y="807169"/>
                </a:cubicBezTo>
                <a:lnTo>
                  <a:pt x="437654" y="807169"/>
                </a:lnTo>
                <a:cubicBezTo>
                  <a:pt x="319864" y="807169"/>
                  <a:pt x="224376" y="711681"/>
                  <a:pt x="224376" y="593891"/>
                </a:cubicBezTo>
                <a:lnTo>
                  <a:pt x="224376" y="556222"/>
                </a:lnTo>
                <a:lnTo>
                  <a:pt x="0" y="501905"/>
                </a:lnTo>
                <a:lnTo>
                  <a:pt x="224376" y="367978"/>
                </a:lnTo>
                <a:lnTo>
                  <a:pt x="224376" y="213278"/>
                </a:lnTo>
                <a:cubicBezTo>
                  <a:pt x="224376" y="95488"/>
                  <a:pt x="319864" y="0"/>
                  <a:pt x="437654" y="0"/>
                </a:cubicBezTo>
                <a:close/>
              </a:path>
            </a:pathLst>
          </a:custGeom>
          <a:gradFill flip="none" rotWithShape="1">
            <a:gsLst>
              <a:gs pos="5000">
                <a:srgbClr val="00B0F0"/>
              </a:gs>
              <a:gs pos="99000">
                <a:schemeClr val="bg1">
                  <a:lumMod val="75000"/>
                </a:schemeClr>
              </a:gs>
            </a:gsLst>
            <a:path path="circle">
              <a:fillToRect r="100000" b="100000"/>
            </a:path>
            <a:tileRect l="-100000" t="-100000"/>
          </a:gradFill>
          <a:ln w="12700">
            <a:gradFill flip="none" rotWithShape="1">
              <a:gsLst>
                <a:gs pos="43000">
                  <a:schemeClr val="accent1">
                    <a:lumMod val="5000"/>
                    <a:lumOff val="95000"/>
                  </a:schemeClr>
                </a:gs>
                <a:gs pos="100000">
                  <a:schemeClr val="bg2">
                    <a:lumMod val="68000"/>
                  </a:schemeClr>
                </a:gs>
              </a:gsLst>
              <a:lin ang="2700000" scaled="1"/>
              <a:tileRect/>
            </a:gradFill>
          </a:ln>
          <a:effectLst>
            <a:outerShdw blurRad="177800" dist="1778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Cambria" panose="02040503050406030204" pitchFamily="18" charset="0"/>
              <a:ea typeface="Cambria" panose="02040503050406030204" pitchFamily="18" charset="0"/>
            </a:endParaRPr>
          </a:p>
        </p:txBody>
      </p:sp>
      <p:sp>
        <p:nvSpPr>
          <p:cNvPr id="48" name="TextBox 47">
            <a:extLst>
              <a:ext uri="{FF2B5EF4-FFF2-40B4-BE49-F238E27FC236}">
                <a16:creationId xmlns:a16="http://schemas.microsoft.com/office/drawing/2014/main" xmlns="" id="{5D4F1223-BF08-4E95-B5CE-7DC63CF5063F}"/>
              </a:ext>
            </a:extLst>
          </p:cNvPr>
          <p:cNvSpPr txBox="1"/>
          <p:nvPr/>
        </p:nvSpPr>
        <p:spPr>
          <a:xfrm>
            <a:off x="1677135" y="4829259"/>
            <a:ext cx="1903412" cy="307777"/>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E</a:t>
            </a:r>
            <a:r>
              <a:rPr lang="en-US" sz="1400" dirty="0" smtClean="0">
                <a:latin typeface="Cambria" panose="02040503050406030204" pitchFamily="18" charset="0"/>
                <a:ea typeface="Cambria" panose="02040503050406030204" pitchFamily="18" charset="0"/>
              </a:rPr>
              <a:t>STABLISHMENT</a:t>
            </a:r>
            <a:endParaRPr lang="en-IN" sz="1400" dirty="0">
              <a:latin typeface="Cambria" panose="02040503050406030204" pitchFamily="18" charset="0"/>
              <a:ea typeface="Cambria" panose="02040503050406030204" pitchFamily="18" charset="0"/>
            </a:endParaRPr>
          </a:p>
        </p:txBody>
      </p:sp>
      <p:pic>
        <p:nvPicPr>
          <p:cNvPr id="51" name="Picture 50"/>
          <p:cNvPicPr>
            <a:picLocks noChangeAspect="1"/>
          </p:cNvPicPr>
          <p:nvPr/>
        </p:nvPicPr>
        <p:blipFill rotWithShape="1">
          <a:blip r:embed="rId2"/>
          <a:srcRect l="8857" t="4449" r="9728" b="20885"/>
          <a:stretch/>
        </p:blipFill>
        <p:spPr>
          <a:xfrm>
            <a:off x="2285894" y="4486406"/>
            <a:ext cx="493928" cy="452987"/>
          </a:xfrm>
          <a:prstGeom prst="rect">
            <a:avLst/>
          </a:prstGeom>
        </p:spPr>
      </p:pic>
      <p:pic>
        <p:nvPicPr>
          <p:cNvPr id="52" name="Picture 51"/>
          <p:cNvPicPr>
            <a:picLocks noChangeAspect="1"/>
          </p:cNvPicPr>
          <p:nvPr/>
        </p:nvPicPr>
        <p:blipFill rotWithShape="1">
          <a:blip r:embed="rId3"/>
          <a:srcRect r="2945" b="18583"/>
          <a:stretch/>
        </p:blipFill>
        <p:spPr>
          <a:xfrm>
            <a:off x="4406970" y="1494307"/>
            <a:ext cx="483080" cy="423592"/>
          </a:xfrm>
          <a:prstGeom prst="ellipse">
            <a:avLst/>
          </a:prstGeom>
        </p:spPr>
      </p:pic>
      <p:pic>
        <p:nvPicPr>
          <p:cNvPr id="53" name="Picture 52"/>
          <p:cNvPicPr>
            <a:picLocks noChangeAspect="1"/>
          </p:cNvPicPr>
          <p:nvPr/>
        </p:nvPicPr>
        <p:blipFill rotWithShape="1">
          <a:blip r:embed="rId4"/>
          <a:srcRect l="7768" t="2490" r="9510" b="21538"/>
          <a:stretch/>
        </p:blipFill>
        <p:spPr>
          <a:xfrm>
            <a:off x="7228944" y="4584004"/>
            <a:ext cx="596704" cy="548026"/>
          </a:xfrm>
          <a:prstGeom prst="rect">
            <a:avLst/>
          </a:prstGeom>
        </p:spPr>
      </p:pic>
      <p:pic>
        <p:nvPicPr>
          <p:cNvPr id="54" name="Picture 53"/>
          <p:cNvPicPr>
            <a:picLocks noChangeAspect="1"/>
          </p:cNvPicPr>
          <p:nvPr/>
        </p:nvPicPr>
        <p:blipFill rotWithShape="1">
          <a:blip r:embed="rId5"/>
          <a:srcRect l="12122" t="4014" r="11470" b="21973"/>
          <a:stretch/>
        </p:blipFill>
        <p:spPr>
          <a:xfrm>
            <a:off x="9443287" y="1785257"/>
            <a:ext cx="404564" cy="391886"/>
          </a:xfrm>
          <a:prstGeom prst="rect">
            <a:avLst/>
          </a:prstGeom>
        </p:spPr>
      </p:pic>
      <p:sp>
        <p:nvSpPr>
          <p:cNvPr id="55" name="Oval 54">
            <a:extLst>
              <a:ext uri="{FF2B5EF4-FFF2-40B4-BE49-F238E27FC236}">
                <a16:creationId xmlns:a16="http://schemas.microsoft.com/office/drawing/2014/main" xmlns="" id="{53A49EA5-82A0-4789-94FE-15E0A7AD89F2}"/>
              </a:ext>
            </a:extLst>
          </p:cNvPr>
          <p:cNvSpPr/>
          <p:nvPr/>
        </p:nvSpPr>
        <p:spPr>
          <a:xfrm>
            <a:off x="9676418" y="3274121"/>
            <a:ext cx="501650" cy="501650"/>
          </a:xfrm>
          <a:prstGeom prst="ellipse">
            <a:avLst/>
          </a:prstGeom>
          <a:noFill/>
          <a:ln w="952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56" name="Oval 55">
            <a:extLst>
              <a:ext uri="{FF2B5EF4-FFF2-40B4-BE49-F238E27FC236}">
                <a16:creationId xmlns:a16="http://schemas.microsoft.com/office/drawing/2014/main" xmlns="" id="{723AF860-11CF-409F-A833-4871836588B6}"/>
              </a:ext>
            </a:extLst>
          </p:cNvPr>
          <p:cNvSpPr/>
          <p:nvPr/>
        </p:nvSpPr>
        <p:spPr>
          <a:xfrm>
            <a:off x="9520843" y="3118546"/>
            <a:ext cx="812800" cy="812800"/>
          </a:xfrm>
          <a:prstGeom prst="ellipse">
            <a:avLst/>
          </a:prstGeom>
          <a:noFill/>
          <a:ln w="12700">
            <a:gradFill flip="none" rotWithShape="1">
              <a:gsLst>
                <a:gs pos="0">
                  <a:srgbClr val="00AC9E"/>
                </a:gs>
                <a:gs pos="33000">
                  <a:srgbClr val="F79515"/>
                </a:gs>
                <a:gs pos="66000">
                  <a:srgbClr val="F12979"/>
                </a:gs>
                <a:gs pos="100000">
                  <a:srgbClr val="1E73B9"/>
                </a:gs>
              </a:gsLst>
              <a:lin ang="0" scaled="1"/>
              <a:tileRect/>
            </a:gradFill>
            <a:prstDash val="dash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57" name="Rectangle 56">
            <a:extLst>
              <a:ext uri="{FF2B5EF4-FFF2-40B4-BE49-F238E27FC236}">
                <a16:creationId xmlns:a16="http://schemas.microsoft.com/office/drawing/2014/main" xmlns="" id="{6CD481E6-533D-445C-9F4B-EA177EFF349F}"/>
              </a:ext>
            </a:extLst>
          </p:cNvPr>
          <p:cNvSpPr/>
          <p:nvPr/>
        </p:nvSpPr>
        <p:spPr>
          <a:xfrm>
            <a:off x="9222439" y="2449117"/>
            <a:ext cx="1435008" cy="769441"/>
          </a:xfrm>
          <a:prstGeom prst="rect">
            <a:avLst/>
          </a:prstGeom>
          <a:noFill/>
        </p:spPr>
        <p:txBody>
          <a:bodyPr wrap="none" lIns="91440" tIns="45720" rIns="91440" bIns="45720">
            <a:spAutoFit/>
          </a:bodyPr>
          <a:lstStyle/>
          <a:p>
            <a:pPr algn="ctr"/>
            <a:r>
              <a:rPr lang="en-US" sz="4400" dirty="0" smtClean="0">
                <a:ln w="0"/>
                <a:solidFill>
                  <a:schemeClr val="tx1">
                    <a:lumMod val="95000"/>
                    <a:lumOff val="5000"/>
                  </a:schemeClr>
                </a:solidFill>
                <a:latin typeface="Cambria" panose="02040503050406030204" pitchFamily="18" charset="0"/>
                <a:ea typeface="Cambria" panose="02040503050406030204" pitchFamily="18" charset="0"/>
                <a:cs typeface="Brush Script MT" panose="03060802040406070304" pitchFamily="66" charset="-122"/>
              </a:rPr>
              <a:t>2025</a:t>
            </a:r>
            <a:endParaRPr lang="en-US" sz="4400" dirty="0">
              <a:ln w="0"/>
              <a:solidFill>
                <a:schemeClr val="tx1">
                  <a:lumMod val="95000"/>
                  <a:lumOff val="5000"/>
                </a:schemeClr>
              </a:solidFill>
              <a:latin typeface="Cambria" panose="02040503050406030204" pitchFamily="18" charset="0"/>
              <a:ea typeface="Cambria" panose="02040503050406030204" pitchFamily="18" charset="0"/>
              <a:cs typeface="Brush Script MT" panose="03060802040406070304" pitchFamily="66" charset="-122"/>
            </a:endParaRPr>
          </a:p>
        </p:txBody>
      </p:sp>
      <p:sp>
        <p:nvSpPr>
          <p:cNvPr id="58" name="Arc 57">
            <a:extLst>
              <a:ext uri="{FF2B5EF4-FFF2-40B4-BE49-F238E27FC236}">
                <a16:creationId xmlns:a16="http://schemas.microsoft.com/office/drawing/2014/main" xmlns="" id="{16EB30B0-DF09-4FC2-B1DC-4C5A186BDA43}"/>
              </a:ext>
            </a:extLst>
          </p:cNvPr>
          <p:cNvSpPr/>
          <p:nvPr/>
        </p:nvSpPr>
        <p:spPr>
          <a:xfrm rot="3733603">
            <a:off x="9408862" y="2998947"/>
            <a:ext cx="1062162" cy="1062160"/>
          </a:xfrm>
          <a:prstGeom prst="arc">
            <a:avLst>
              <a:gd name="adj1" fmla="val 1756919"/>
              <a:gd name="adj2" fmla="val 7130190"/>
            </a:avLst>
          </a:prstGeom>
          <a:ln w="9525">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59" name="Freeform 54">
            <a:extLst>
              <a:ext uri="{FF2B5EF4-FFF2-40B4-BE49-F238E27FC236}">
                <a16:creationId xmlns:a16="http://schemas.microsoft.com/office/drawing/2014/main" xmlns="" id="{2F1C9809-1614-421C-B8FD-B72EC15660D9}"/>
              </a:ext>
            </a:extLst>
          </p:cNvPr>
          <p:cNvSpPr/>
          <p:nvPr/>
        </p:nvSpPr>
        <p:spPr>
          <a:xfrm>
            <a:off x="9924068" y="4609966"/>
            <a:ext cx="2258067" cy="807169"/>
          </a:xfrm>
          <a:custGeom>
            <a:avLst/>
            <a:gdLst>
              <a:gd name="connsiteX0" fmla="*/ 437654 w 2258067"/>
              <a:gd name="connsiteY0" fmla="*/ 0 h 807169"/>
              <a:gd name="connsiteX1" fmla="*/ 2044789 w 2258067"/>
              <a:gd name="connsiteY1" fmla="*/ 0 h 807169"/>
              <a:gd name="connsiteX2" fmla="*/ 2258067 w 2258067"/>
              <a:gd name="connsiteY2" fmla="*/ 213278 h 807169"/>
              <a:gd name="connsiteX3" fmla="*/ 2258067 w 2258067"/>
              <a:gd name="connsiteY3" fmla="*/ 593891 h 807169"/>
              <a:gd name="connsiteX4" fmla="*/ 2044789 w 2258067"/>
              <a:gd name="connsiteY4" fmla="*/ 807169 h 807169"/>
              <a:gd name="connsiteX5" fmla="*/ 437654 w 2258067"/>
              <a:gd name="connsiteY5" fmla="*/ 807169 h 807169"/>
              <a:gd name="connsiteX6" fmla="*/ 224376 w 2258067"/>
              <a:gd name="connsiteY6" fmla="*/ 593891 h 807169"/>
              <a:gd name="connsiteX7" fmla="*/ 224376 w 2258067"/>
              <a:gd name="connsiteY7" fmla="*/ 556222 h 807169"/>
              <a:gd name="connsiteX8" fmla="*/ 0 w 2258067"/>
              <a:gd name="connsiteY8" fmla="*/ 501905 h 807169"/>
              <a:gd name="connsiteX9" fmla="*/ 224376 w 2258067"/>
              <a:gd name="connsiteY9" fmla="*/ 367978 h 807169"/>
              <a:gd name="connsiteX10" fmla="*/ 224376 w 2258067"/>
              <a:gd name="connsiteY10" fmla="*/ 213278 h 807169"/>
              <a:gd name="connsiteX11" fmla="*/ 437654 w 2258067"/>
              <a:gd name="connsiteY11" fmla="*/ 0 h 8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8067" h="807169">
                <a:moveTo>
                  <a:pt x="437654" y="0"/>
                </a:moveTo>
                <a:lnTo>
                  <a:pt x="2044789" y="0"/>
                </a:lnTo>
                <a:cubicBezTo>
                  <a:pt x="2162579" y="0"/>
                  <a:pt x="2258067" y="95488"/>
                  <a:pt x="2258067" y="213278"/>
                </a:cubicBezTo>
                <a:lnTo>
                  <a:pt x="2258067" y="593891"/>
                </a:lnTo>
                <a:cubicBezTo>
                  <a:pt x="2258067" y="711681"/>
                  <a:pt x="2162579" y="807169"/>
                  <a:pt x="2044789" y="807169"/>
                </a:cubicBezTo>
                <a:lnTo>
                  <a:pt x="437654" y="807169"/>
                </a:lnTo>
                <a:cubicBezTo>
                  <a:pt x="319864" y="807169"/>
                  <a:pt x="224376" y="711681"/>
                  <a:pt x="224376" y="593891"/>
                </a:cubicBezTo>
                <a:lnTo>
                  <a:pt x="224376" y="556222"/>
                </a:lnTo>
                <a:lnTo>
                  <a:pt x="0" y="501905"/>
                </a:lnTo>
                <a:lnTo>
                  <a:pt x="224376" y="367978"/>
                </a:lnTo>
                <a:lnTo>
                  <a:pt x="224376" y="213278"/>
                </a:lnTo>
                <a:cubicBezTo>
                  <a:pt x="224376" y="95488"/>
                  <a:pt x="319864" y="0"/>
                  <a:pt x="437654" y="0"/>
                </a:cubicBezTo>
                <a:close/>
              </a:path>
            </a:pathLst>
          </a:custGeom>
          <a:gradFill flip="none" rotWithShape="1">
            <a:gsLst>
              <a:gs pos="1000">
                <a:schemeClr val="tx2"/>
              </a:gs>
              <a:gs pos="100000">
                <a:schemeClr val="tx1">
                  <a:lumMod val="50000"/>
                  <a:lumOff val="50000"/>
                </a:schemeClr>
              </a:gs>
            </a:gsLst>
            <a:path path="circle">
              <a:fillToRect r="100000" b="100000"/>
            </a:path>
            <a:tileRect l="-100000" t="-100000"/>
          </a:gradFill>
          <a:ln w="12700">
            <a:gradFill flip="none" rotWithShape="1">
              <a:gsLst>
                <a:gs pos="43000">
                  <a:schemeClr val="accent1">
                    <a:lumMod val="5000"/>
                    <a:lumOff val="95000"/>
                  </a:schemeClr>
                </a:gs>
                <a:gs pos="100000">
                  <a:schemeClr val="bg2">
                    <a:lumMod val="68000"/>
                  </a:schemeClr>
                </a:gs>
              </a:gsLst>
              <a:lin ang="2700000" scaled="1"/>
              <a:tileRect/>
            </a:gradFill>
          </a:ln>
          <a:effectLst>
            <a:outerShdw blurRad="177800" dist="1778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Cambria" panose="02040503050406030204" pitchFamily="18" charset="0"/>
              <a:ea typeface="Cambria" panose="02040503050406030204" pitchFamily="18" charset="0"/>
            </a:endParaRPr>
          </a:p>
        </p:txBody>
      </p:sp>
      <p:cxnSp>
        <p:nvCxnSpPr>
          <p:cNvPr id="61" name="Straight Arrow Connector 60">
            <a:extLst>
              <a:ext uri="{FF2B5EF4-FFF2-40B4-BE49-F238E27FC236}">
                <a16:creationId xmlns:a16="http://schemas.microsoft.com/office/drawing/2014/main" xmlns="" id="{8982387E-D1B3-4D23-A561-F79C970AFB0C}"/>
              </a:ext>
            </a:extLst>
          </p:cNvPr>
          <p:cNvCxnSpPr/>
          <p:nvPr/>
        </p:nvCxnSpPr>
        <p:spPr>
          <a:xfrm>
            <a:off x="9938582" y="3510432"/>
            <a:ext cx="0" cy="1409700"/>
          </a:xfrm>
          <a:prstGeom prst="straightConnector1">
            <a:avLst/>
          </a:prstGeom>
          <a:ln w="12700" cap="rnd">
            <a:solidFill>
              <a:schemeClr val="accent3">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xmlns="" id="{2548123B-0638-45D3-9ACE-841392A80F5A}"/>
              </a:ext>
            </a:extLst>
          </p:cNvPr>
          <p:cNvSpPr/>
          <p:nvPr/>
        </p:nvSpPr>
        <p:spPr>
          <a:xfrm>
            <a:off x="9816571" y="3356218"/>
            <a:ext cx="279400" cy="279400"/>
          </a:xfrm>
          <a:prstGeom prst="ellipse">
            <a:avLst/>
          </a:prstGeom>
          <a:gradFill>
            <a:gsLst>
              <a:gs pos="0">
                <a:srgbClr val="00AC9E"/>
              </a:gs>
              <a:gs pos="100000">
                <a:srgbClr val="F79515"/>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49" name="TextBox 48"/>
          <p:cNvSpPr txBox="1"/>
          <p:nvPr/>
        </p:nvSpPr>
        <p:spPr>
          <a:xfrm>
            <a:off x="-38100" y="151663"/>
            <a:ext cx="12268200" cy="707886"/>
          </a:xfrm>
          <a:prstGeom prst="rect">
            <a:avLst/>
          </a:prstGeom>
          <a:noFill/>
        </p:spPr>
        <p:txBody>
          <a:bodyPr wrap="square" rtlCol="0">
            <a:spAutoFit/>
          </a:bodyPr>
          <a:lstStyle/>
          <a:p>
            <a:r>
              <a:rPr lang="en-US" sz="4000" b="1" dirty="0" smtClean="0">
                <a:gradFill>
                  <a:gsLst>
                    <a:gs pos="0">
                      <a:srgbClr val="008EDC"/>
                    </a:gs>
                    <a:gs pos="100000">
                      <a:srgbClr val="D30F64"/>
                    </a:gs>
                  </a:gsLst>
                  <a:lin ang="0" scaled="1"/>
                </a:gradFill>
                <a:latin typeface="Microsoft YaHei" panose="020B0503020204020204" pitchFamily="34" charset="-122"/>
                <a:ea typeface="Microsoft YaHei" panose="020B0503020204020204" pitchFamily="34" charset="-122"/>
              </a:rPr>
              <a:t>INFONET TIMELINE</a:t>
            </a:r>
            <a:endParaRPr lang="en-US" sz="4000" dirty="0">
              <a:latin typeface="Microsoft YaHei" panose="020B0503020204020204" pitchFamily="34" charset="-122"/>
              <a:ea typeface="Microsoft YaHei" panose="020B0503020204020204" pitchFamily="34" charset="-122"/>
            </a:endParaRPr>
          </a:p>
        </p:txBody>
      </p:sp>
      <p:pic>
        <p:nvPicPr>
          <p:cNvPr id="1026" name="Picture 2" descr="target Icon 535508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00740" y="4713470"/>
            <a:ext cx="608417" cy="608417"/>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xmlns="" id="{70F63752-7710-46C9-B48A-4623807706AD}"/>
              </a:ext>
            </a:extLst>
          </p:cNvPr>
          <p:cNvSpPr txBox="1"/>
          <p:nvPr/>
        </p:nvSpPr>
        <p:spPr>
          <a:xfrm>
            <a:off x="10147895" y="4755521"/>
            <a:ext cx="1496418" cy="523220"/>
          </a:xfrm>
          <a:prstGeom prst="rect">
            <a:avLst/>
          </a:prstGeom>
          <a:noFill/>
        </p:spPr>
        <p:txBody>
          <a:bodyPr wrap="square" rtlCol="0">
            <a:spAutoFit/>
          </a:bodyPr>
          <a:lstStyle/>
          <a:p>
            <a:pPr algn="ctr"/>
            <a:r>
              <a:rPr lang="en-US" sz="1400" dirty="0" smtClean="0">
                <a:latin typeface="Cambria" panose="02040503050406030204" pitchFamily="18" charset="0"/>
                <a:ea typeface="Cambria" panose="02040503050406030204" pitchFamily="18" charset="0"/>
              </a:rPr>
              <a:t>YEARLY </a:t>
            </a:r>
            <a:r>
              <a:rPr lang="en-US" sz="1400" dirty="0" smtClean="0">
                <a:latin typeface="Cambria" panose="02040503050406030204" pitchFamily="18" charset="0"/>
                <a:ea typeface="Cambria" panose="02040503050406030204" pitchFamily="18" charset="0"/>
              </a:rPr>
              <a:t>TARGET </a:t>
            </a:r>
            <a:r>
              <a:rPr lang="en-US" sz="1400" b="1" dirty="0" smtClean="0">
                <a:latin typeface="Cambria" panose="02040503050406030204" pitchFamily="18" charset="0"/>
                <a:ea typeface="Cambria" panose="02040503050406030204" pitchFamily="18" charset="0"/>
              </a:rPr>
              <a:t>5CORE</a:t>
            </a:r>
            <a:endParaRPr lang="en-IN"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4805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arn(inVertical)">
                                      <p:cBhvr>
                                        <p:cTn id="28" dur="500"/>
                                        <p:tgtEl>
                                          <p:spTgt spid="30"/>
                                        </p:tgtEl>
                                      </p:cBhvr>
                                    </p:animEffect>
                                  </p:childTnLst>
                                </p:cTn>
                              </p:par>
                              <p:par>
                                <p:cTn id="29" presetID="16" presetClass="entr" presetSubtype="21"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barn(inVertical)">
                                      <p:cBhvr>
                                        <p:cTn id="31" dur="500"/>
                                        <p:tgtEl>
                                          <p:spTgt spid="5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par>
                                <p:cTn id="43" presetID="16" presetClass="entr" presetSubtype="21"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par>
                                <p:cTn id="49" presetID="16" presetClass="entr" presetSubtype="21"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barn(inVertical)">
                                      <p:cBhvr>
                                        <p:cTn id="51" dur="500"/>
                                        <p:tgtEl>
                                          <p:spTgt spid="52"/>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barn(inVertical)">
                                      <p:cBhvr>
                                        <p:cTn id="54" dur="500"/>
                                        <p:tgtEl>
                                          <p:spTgt spid="46"/>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arn(inVertical)">
                                      <p:cBhvr>
                                        <p:cTn id="57" dur="500"/>
                                        <p:tgtEl>
                                          <p:spTgt spid="32"/>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arn(inVertical)">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barn(inVertical)">
                                      <p:cBhvr>
                                        <p:cTn id="65" dur="500"/>
                                        <p:tgtEl>
                                          <p:spTgt spid="18"/>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barn(inVertical)">
                                      <p:cBhvr>
                                        <p:cTn id="68" dur="500"/>
                                        <p:tgtEl>
                                          <p:spTgt spid="19"/>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barn(inVertical)">
                                      <p:cBhvr>
                                        <p:cTn id="71" dur="500"/>
                                        <p:tgtEl>
                                          <p:spTgt spid="20"/>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barn(inVertical)">
                                      <p:cBhvr>
                                        <p:cTn id="74" dur="500"/>
                                        <p:tgtEl>
                                          <p:spTgt spid="23"/>
                                        </p:tgtEl>
                                      </p:cBhvr>
                                    </p:animEffect>
                                  </p:childTnLst>
                                </p:cTn>
                              </p:par>
                              <p:par>
                                <p:cTn id="75" presetID="16" presetClass="entr" presetSubtype="21"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barn(inVertical)">
                                      <p:cBhvr>
                                        <p:cTn id="77" dur="500"/>
                                        <p:tgtEl>
                                          <p:spTgt spid="21"/>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barn(inVertical)">
                                      <p:cBhvr>
                                        <p:cTn id="80" dur="500"/>
                                        <p:tgtEl>
                                          <p:spTgt spid="44"/>
                                        </p:tgtEl>
                                      </p:cBhvr>
                                    </p:animEffect>
                                  </p:childTnLst>
                                </p:cTn>
                              </p:par>
                              <p:par>
                                <p:cTn id="81" presetID="16" presetClass="entr" presetSubtype="21" fill="hold" nodeType="with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barn(inVertical)">
                                      <p:cBhvr>
                                        <p:cTn id="83" dur="500"/>
                                        <p:tgtEl>
                                          <p:spTgt spid="53"/>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barn(inVertical)">
                                      <p:cBhvr>
                                        <p:cTn id="86" dur="500"/>
                                        <p:tgtEl>
                                          <p:spTgt spid="34"/>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barn(inVertical)">
                                      <p:cBhvr>
                                        <p:cTn id="89" dur="5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barn(inVertical)">
                                      <p:cBhvr>
                                        <p:cTn id="94" dur="500"/>
                                        <p:tgtEl>
                                          <p:spTgt spid="24"/>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barn(inVertical)">
                                      <p:cBhvr>
                                        <p:cTn id="97" dur="500"/>
                                        <p:tgtEl>
                                          <p:spTgt spid="25"/>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barn(inVertical)">
                                      <p:cBhvr>
                                        <p:cTn id="100" dur="500"/>
                                        <p:tgtEl>
                                          <p:spTgt spid="26"/>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barn(inVertical)">
                                      <p:cBhvr>
                                        <p:cTn id="103" dur="500"/>
                                        <p:tgtEl>
                                          <p:spTgt spid="29"/>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barn(inVertical)">
                                      <p:cBhvr>
                                        <p:cTn id="106" dur="500"/>
                                        <p:tgtEl>
                                          <p:spTgt spid="28"/>
                                        </p:tgtEl>
                                      </p:cBhvr>
                                    </p:animEffect>
                                  </p:childTnLst>
                                </p:cTn>
                              </p:par>
                              <p:par>
                                <p:cTn id="107" presetID="16" presetClass="entr" presetSubtype="21" fill="hold" nodeType="with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barn(inVertical)">
                                      <p:cBhvr>
                                        <p:cTn id="109" dur="500"/>
                                        <p:tgtEl>
                                          <p:spTgt spid="27"/>
                                        </p:tgtEl>
                                      </p:cBhvr>
                                    </p:animEffect>
                                  </p:childTnLst>
                                </p:cTn>
                              </p:par>
                              <p:par>
                                <p:cTn id="110" presetID="16" presetClass="entr" presetSubtype="21" fill="hold" grpId="0" nodeType="with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barn(inVertical)">
                                      <p:cBhvr>
                                        <p:cTn id="112" dur="500"/>
                                        <p:tgtEl>
                                          <p:spTgt spid="36"/>
                                        </p:tgtEl>
                                      </p:cBhvr>
                                    </p:animEffect>
                                  </p:childTnLst>
                                </p:cTn>
                              </p:par>
                              <p:par>
                                <p:cTn id="113" presetID="16" presetClass="entr" presetSubtype="21" fill="hold" grpId="0" nodeType="with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barn(inVertical)">
                                      <p:cBhvr>
                                        <p:cTn id="115" dur="500"/>
                                        <p:tgtEl>
                                          <p:spTgt spid="42"/>
                                        </p:tgtEl>
                                      </p:cBhvr>
                                    </p:animEffect>
                                  </p:childTnLst>
                                </p:cTn>
                              </p:par>
                              <p:par>
                                <p:cTn id="116" presetID="16" presetClass="entr" presetSubtype="21" fill="hold" nodeType="withEffect">
                                  <p:stCondLst>
                                    <p:cond delay="0"/>
                                  </p:stCondLst>
                                  <p:childTnLst>
                                    <p:set>
                                      <p:cBhvr>
                                        <p:cTn id="117" dur="1" fill="hold">
                                          <p:stCondLst>
                                            <p:cond delay="0"/>
                                          </p:stCondLst>
                                        </p:cTn>
                                        <p:tgtEl>
                                          <p:spTgt spid="54"/>
                                        </p:tgtEl>
                                        <p:attrNameLst>
                                          <p:attrName>style.visibility</p:attrName>
                                        </p:attrNameLst>
                                      </p:cBhvr>
                                      <p:to>
                                        <p:strVal val="visible"/>
                                      </p:to>
                                    </p:set>
                                    <p:animEffect transition="in" filter="barn(inVertical)">
                                      <p:cBhvr>
                                        <p:cTn id="118" dur="500"/>
                                        <p:tgtEl>
                                          <p:spTgt spid="54"/>
                                        </p:tgtEl>
                                      </p:cBhvr>
                                    </p:animEffect>
                                  </p:childTnLst>
                                </p:cTn>
                              </p:par>
                            </p:childTnLst>
                          </p:cTn>
                        </p:par>
                      </p:childTnLst>
                    </p:cTn>
                  </p:par>
                  <p:par>
                    <p:cTn id="119" fill="hold">
                      <p:stCondLst>
                        <p:cond delay="indefinite"/>
                      </p:stCondLst>
                      <p:childTnLst>
                        <p:par>
                          <p:cTn id="120" fill="hold">
                            <p:stCondLst>
                              <p:cond delay="0"/>
                            </p:stCondLst>
                            <p:childTnLst>
                              <p:par>
                                <p:cTn id="121" presetID="16" presetClass="entr" presetSubtype="21" fill="hold" grpId="0" nodeType="click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barn(inVertical)">
                                      <p:cBhvr>
                                        <p:cTn id="123" dur="500"/>
                                        <p:tgtEl>
                                          <p:spTgt spid="55"/>
                                        </p:tgtEl>
                                      </p:cBhvr>
                                    </p:animEffect>
                                  </p:childTnLst>
                                </p:cTn>
                              </p:par>
                              <p:par>
                                <p:cTn id="124" presetID="16" presetClass="entr" presetSubtype="21" fill="hold" grpId="0" nodeType="withEffect">
                                  <p:stCondLst>
                                    <p:cond delay="0"/>
                                  </p:stCondLst>
                                  <p:childTnLst>
                                    <p:set>
                                      <p:cBhvr>
                                        <p:cTn id="125" dur="1" fill="hold">
                                          <p:stCondLst>
                                            <p:cond delay="0"/>
                                          </p:stCondLst>
                                        </p:cTn>
                                        <p:tgtEl>
                                          <p:spTgt spid="56"/>
                                        </p:tgtEl>
                                        <p:attrNameLst>
                                          <p:attrName>style.visibility</p:attrName>
                                        </p:attrNameLst>
                                      </p:cBhvr>
                                      <p:to>
                                        <p:strVal val="visible"/>
                                      </p:to>
                                    </p:set>
                                    <p:animEffect transition="in" filter="barn(inVertical)">
                                      <p:cBhvr>
                                        <p:cTn id="126" dur="500"/>
                                        <p:tgtEl>
                                          <p:spTgt spid="56"/>
                                        </p:tgtEl>
                                      </p:cBhvr>
                                    </p:animEffect>
                                  </p:childTnLst>
                                </p:cTn>
                              </p:par>
                              <p:par>
                                <p:cTn id="127" presetID="16" presetClass="entr" presetSubtype="21" fill="hold" grpId="0" nodeType="withEffect">
                                  <p:stCondLst>
                                    <p:cond delay="0"/>
                                  </p:stCondLst>
                                  <p:childTnLst>
                                    <p:set>
                                      <p:cBhvr>
                                        <p:cTn id="128" dur="1" fill="hold">
                                          <p:stCondLst>
                                            <p:cond delay="0"/>
                                          </p:stCondLst>
                                        </p:cTn>
                                        <p:tgtEl>
                                          <p:spTgt spid="62"/>
                                        </p:tgtEl>
                                        <p:attrNameLst>
                                          <p:attrName>style.visibility</p:attrName>
                                        </p:attrNameLst>
                                      </p:cBhvr>
                                      <p:to>
                                        <p:strVal val="visible"/>
                                      </p:to>
                                    </p:set>
                                    <p:animEffect transition="in" filter="barn(inVertical)">
                                      <p:cBhvr>
                                        <p:cTn id="129" dur="500"/>
                                        <p:tgtEl>
                                          <p:spTgt spid="62"/>
                                        </p:tgtEl>
                                      </p:cBhvr>
                                    </p:animEffect>
                                  </p:childTnLst>
                                </p:cTn>
                              </p:par>
                              <p:par>
                                <p:cTn id="130" presetID="16" presetClass="entr" presetSubtype="21" fill="hold" grpId="0" nodeType="withEffect">
                                  <p:stCondLst>
                                    <p:cond delay="0"/>
                                  </p:stCondLst>
                                  <p:childTnLst>
                                    <p:set>
                                      <p:cBhvr>
                                        <p:cTn id="131" dur="1" fill="hold">
                                          <p:stCondLst>
                                            <p:cond delay="0"/>
                                          </p:stCondLst>
                                        </p:cTn>
                                        <p:tgtEl>
                                          <p:spTgt spid="58"/>
                                        </p:tgtEl>
                                        <p:attrNameLst>
                                          <p:attrName>style.visibility</p:attrName>
                                        </p:attrNameLst>
                                      </p:cBhvr>
                                      <p:to>
                                        <p:strVal val="visible"/>
                                      </p:to>
                                    </p:set>
                                    <p:animEffect transition="in" filter="barn(inVertical)">
                                      <p:cBhvr>
                                        <p:cTn id="132" dur="500"/>
                                        <p:tgtEl>
                                          <p:spTgt spid="58"/>
                                        </p:tgtEl>
                                      </p:cBhvr>
                                    </p:animEffect>
                                  </p:childTnLst>
                                </p:cTn>
                              </p:par>
                              <p:par>
                                <p:cTn id="133" presetID="16" presetClass="entr" presetSubtype="21" fill="hold" grpId="0" nodeType="withEffect">
                                  <p:stCondLst>
                                    <p:cond delay="0"/>
                                  </p:stCondLst>
                                  <p:childTnLst>
                                    <p:set>
                                      <p:cBhvr>
                                        <p:cTn id="134" dur="1" fill="hold">
                                          <p:stCondLst>
                                            <p:cond delay="0"/>
                                          </p:stCondLst>
                                        </p:cTn>
                                        <p:tgtEl>
                                          <p:spTgt spid="57"/>
                                        </p:tgtEl>
                                        <p:attrNameLst>
                                          <p:attrName>style.visibility</p:attrName>
                                        </p:attrNameLst>
                                      </p:cBhvr>
                                      <p:to>
                                        <p:strVal val="visible"/>
                                      </p:to>
                                    </p:set>
                                    <p:animEffect transition="in" filter="barn(inVertical)">
                                      <p:cBhvr>
                                        <p:cTn id="135" dur="500"/>
                                        <p:tgtEl>
                                          <p:spTgt spid="57"/>
                                        </p:tgtEl>
                                      </p:cBhvr>
                                    </p:animEffect>
                                  </p:childTnLst>
                                </p:cTn>
                              </p:par>
                              <p:par>
                                <p:cTn id="136" presetID="16" presetClass="entr" presetSubtype="21" fill="hold" nodeType="withEffect">
                                  <p:stCondLst>
                                    <p:cond delay="0"/>
                                  </p:stCondLst>
                                  <p:childTnLst>
                                    <p:set>
                                      <p:cBhvr>
                                        <p:cTn id="137" dur="1" fill="hold">
                                          <p:stCondLst>
                                            <p:cond delay="0"/>
                                          </p:stCondLst>
                                        </p:cTn>
                                        <p:tgtEl>
                                          <p:spTgt spid="61"/>
                                        </p:tgtEl>
                                        <p:attrNameLst>
                                          <p:attrName>style.visibility</p:attrName>
                                        </p:attrNameLst>
                                      </p:cBhvr>
                                      <p:to>
                                        <p:strVal val="visible"/>
                                      </p:to>
                                    </p:set>
                                    <p:animEffect transition="in" filter="barn(inVertical)">
                                      <p:cBhvr>
                                        <p:cTn id="138" dur="500"/>
                                        <p:tgtEl>
                                          <p:spTgt spid="61"/>
                                        </p:tgtEl>
                                      </p:cBhvr>
                                    </p:animEffect>
                                  </p:childTnLst>
                                </p:cTn>
                              </p:par>
                            </p:childTnLst>
                          </p:cTn>
                        </p:par>
                      </p:childTnLst>
                    </p:cTn>
                  </p:par>
                  <p:par>
                    <p:cTn id="139" fill="hold">
                      <p:stCondLst>
                        <p:cond delay="indefinite"/>
                      </p:stCondLst>
                      <p:childTnLst>
                        <p:par>
                          <p:cTn id="140" fill="hold">
                            <p:stCondLst>
                              <p:cond delay="0"/>
                            </p:stCondLst>
                            <p:childTnLst>
                              <p:par>
                                <p:cTn id="141" presetID="16" presetClass="entr" presetSubtype="21" fill="hold" grpId="0" nodeType="clickEffect">
                                  <p:stCondLst>
                                    <p:cond delay="0"/>
                                  </p:stCondLst>
                                  <p:childTnLst>
                                    <p:set>
                                      <p:cBhvr>
                                        <p:cTn id="142" dur="1" fill="hold">
                                          <p:stCondLst>
                                            <p:cond delay="0"/>
                                          </p:stCondLst>
                                        </p:cTn>
                                        <p:tgtEl>
                                          <p:spTgt spid="59"/>
                                        </p:tgtEl>
                                        <p:attrNameLst>
                                          <p:attrName>style.visibility</p:attrName>
                                        </p:attrNameLst>
                                      </p:cBhvr>
                                      <p:to>
                                        <p:strVal val="visible"/>
                                      </p:to>
                                    </p:set>
                                    <p:animEffect transition="in" filter="barn(inVertical)">
                                      <p:cBhvr>
                                        <p:cTn id="143" dur="500"/>
                                        <p:tgtEl>
                                          <p:spTgt spid="59"/>
                                        </p:tgtEl>
                                      </p:cBhvr>
                                    </p:animEffect>
                                  </p:childTnLst>
                                </p:cTn>
                              </p:par>
                              <p:par>
                                <p:cTn id="144" presetID="16" presetClass="entr" presetSubtype="21" fill="hold" grpId="0" nodeType="withEffect">
                                  <p:stCondLst>
                                    <p:cond delay="0"/>
                                  </p:stCondLst>
                                  <p:childTnLst>
                                    <p:set>
                                      <p:cBhvr>
                                        <p:cTn id="145" dur="1" fill="hold">
                                          <p:stCondLst>
                                            <p:cond delay="0"/>
                                          </p:stCondLst>
                                        </p:cTn>
                                        <p:tgtEl>
                                          <p:spTgt spid="50"/>
                                        </p:tgtEl>
                                        <p:attrNameLst>
                                          <p:attrName>style.visibility</p:attrName>
                                        </p:attrNameLst>
                                      </p:cBhvr>
                                      <p:to>
                                        <p:strVal val="visible"/>
                                      </p:to>
                                    </p:set>
                                    <p:animEffect transition="in" filter="barn(inVertical)">
                                      <p:cBhvr>
                                        <p:cTn id="146" dur="500"/>
                                        <p:tgtEl>
                                          <p:spTgt spid="50"/>
                                        </p:tgtEl>
                                      </p:cBhvr>
                                    </p:animEffect>
                                  </p:childTnLst>
                                </p:cTn>
                              </p:par>
                              <p:par>
                                <p:cTn id="147" presetID="16" presetClass="entr" presetSubtype="21" fill="hold" nodeType="withEffect">
                                  <p:stCondLst>
                                    <p:cond delay="0"/>
                                  </p:stCondLst>
                                  <p:childTnLst>
                                    <p:set>
                                      <p:cBhvr>
                                        <p:cTn id="148" dur="1" fill="hold">
                                          <p:stCondLst>
                                            <p:cond delay="0"/>
                                          </p:stCondLst>
                                        </p:cTn>
                                        <p:tgtEl>
                                          <p:spTgt spid="1026"/>
                                        </p:tgtEl>
                                        <p:attrNameLst>
                                          <p:attrName>style.visibility</p:attrName>
                                        </p:attrNameLst>
                                      </p:cBhvr>
                                      <p:to>
                                        <p:strVal val="visible"/>
                                      </p:to>
                                    </p:set>
                                    <p:animEffect transition="in" filter="barn(inVertical)">
                                      <p:cBhvr>
                                        <p:cTn id="14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p:bldP spid="17" grpId="0" animBg="1"/>
      <p:bldP spid="18" grpId="0" animBg="1"/>
      <p:bldP spid="19" grpId="0" animBg="1"/>
      <p:bldP spid="20" grpId="0" animBg="1"/>
      <p:bldP spid="22" grpId="0"/>
      <p:bldP spid="23" grpId="0" animBg="1"/>
      <p:bldP spid="24" grpId="0" animBg="1"/>
      <p:bldP spid="25" grpId="0" animBg="1"/>
      <p:bldP spid="26" grpId="0" animBg="1"/>
      <p:bldP spid="28" grpId="0"/>
      <p:bldP spid="29" grpId="0" animBg="1"/>
      <p:bldP spid="32" grpId="0" animBg="1"/>
      <p:bldP spid="34" grpId="0" animBg="1"/>
      <p:bldP spid="36" grpId="0" animBg="1"/>
      <p:bldP spid="46" grpId="0"/>
      <p:bldP spid="44" grpId="0"/>
      <p:bldP spid="42" grpId="0"/>
      <p:bldP spid="6" grpId="0" animBg="1"/>
      <p:bldP spid="7" grpId="0" animBg="1"/>
      <p:bldP spid="8" grpId="0" animBg="1"/>
      <p:bldP spid="10" grpId="0"/>
      <p:bldP spid="11" grpId="0" animBg="1"/>
      <p:bldP spid="30" grpId="0" animBg="1"/>
      <p:bldP spid="48" grpId="0"/>
      <p:bldP spid="55" grpId="0" animBg="1"/>
      <p:bldP spid="56" grpId="0" animBg="1"/>
      <p:bldP spid="57" grpId="0"/>
      <p:bldP spid="58" grpId="0" animBg="1"/>
      <p:bldP spid="59" grpId="0" animBg="1"/>
      <p:bldP spid="62" grpId="0" animBg="1"/>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27699" y="2696446"/>
            <a:ext cx="3044510" cy="706968"/>
          </a:xfrm>
          <a:prstGeom prst="rect">
            <a:avLst/>
          </a:prstGeom>
          <a:gradFill>
            <a:gsLst>
              <a:gs pos="0">
                <a:srgbClr val="0070C0"/>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smtClean="0"/>
              <a:t>    MISSION</a:t>
            </a:r>
            <a:endParaRPr lang="en-IN" sz="3200" dirty="0"/>
          </a:p>
        </p:txBody>
      </p:sp>
      <p:pic>
        <p:nvPicPr>
          <p:cNvPr id="8" name="Picture 7"/>
          <p:cNvPicPr>
            <a:picLocks noChangeAspect="1"/>
          </p:cNvPicPr>
          <p:nvPr/>
        </p:nvPicPr>
        <p:blipFill rotWithShape="1">
          <a:blip r:embed="rId2"/>
          <a:srcRect l="1" r="6437" b="14206"/>
          <a:stretch/>
        </p:blipFill>
        <p:spPr>
          <a:xfrm>
            <a:off x="3359800" y="2772229"/>
            <a:ext cx="613056" cy="562158"/>
          </a:xfrm>
          <a:prstGeom prst="rect">
            <a:avLst/>
          </a:prstGeom>
        </p:spPr>
      </p:pic>
      <p:sp>
        <p:nvSpPr>
          <p:cNvPr id="9" name="Flowchart: Document 8"/>
          <p:cNvSpPr/>
          <p:nvPr/>
        </p:nvSpPr>
        <p:spPr>
          <a:xfrm>
            <a:off x="1302619" y="3400967"/>
            <a:ext cx="3055078" cy="3398471"/>
          </a:xfrm>
          <a:prstGeom prst="flowChartDocumen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en-US" b="1" dirty="0" smtClean="0">
                <a:solidFill>
                  <a:schemeClr val="bg1"/>
                </a:solidFill>
                <a:latin typeface="Microsoft YaHei" panose="020B0503020204020204" pitchFamily="34" charset="-122"/>
                <a:ea typeface="Microsoft YaHei" panose="020B0503020204020204" pitchFamily="34" charset="-122"/>
              </a:rPr>
              <a:t>Our mission is to close the digital divide, between the served and underserved areas.</a:t>
            </a:r>
            <a:endParaRPr lang="en-IN" b="1" dirty="0">
              <a:solidFill>
                <a:schemeClr val="bg1"/>
              </a:solidFill>
              <a:latin typeface="Microsoft YaHei" panose="020B0503020204020204" pitchFamily="34" charset="-122"/>
              <a:ea typeface="Microsoft YaHei" panose="020B0503020204020204" pitchFamily="34" charset="-122"/>
            </a:endParaRPr>
          </a:p>
        </p:txBody>
      </p:sp>
      <p:sp>
        <p:nvSpPr>
          <p:cNvPr id="10" name="Rectangle 9"/>
          <p:cNvSpPr/>
          <p:nvPr/>
        </p:nvSpPr>
        <p:spPr>
          <a:xfrm>
            <a:off x="4357695" y="2003187"/>
            <a:ext cx="2971797" cy="706968"/>
          </a:xfrm>
          <a:prstGeom prst="rect">
            <a:avLst/>
          </a:prstGeom>
          <a:gradFill>
            <a:gsLst>
              <a:gs pos="0">
                <a:srgbClr val="92D050"/>
              </a:gs>
              <a:gs pos="100000">
                <a:srgbClr val="92D0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smtClean="0"/>
              <a:t>       VISION</a:t>
            </a:r>
            <a:endParaRPr lang="en-IN" sz="3200" dirty="0"/>
          </a:p>
        </p:txBody>
      </p:sp>
      <p:sp>
        <p:nvSpPr>
          <p:cNvPr id="11" name="Flowchart: Document 10"/>
          <p:cNvSpPr/>
          <p:nvPr/>
        </p:nvSpPr>
        <p:spPr>
          <a:xfrm>
            <a:off x="4367999" y="2696447"/>
            <a:ext cx="2947277" cy="3671932"/>
          </a:xfrm>
          <a:prstGeom prst="flowChartDocumen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en-US" sz="1600" b="1" dirty="0" smtClean="0">
                <a:solidFill>
                  <a:schemeClr val="bg1"/>
                </a:solidFill>
                <a:latin typeface="Microsoft YaHei" panose="020B0503020204020204" pitchFamily="34" charset="-122"/>
                <a:ea typeface="Microsoft YaHei" panose="020B0503020204020204" pitchFamily="34" charset="-122"/>
              </a:rPr>
              <a:t>Be an integral part of our government’s vision of connecting the rural areas, and ensuring every citizen in our country gets high-speed internet</a:t>
            </a:r>
            <a:endParaRPr lang="en-IN" sz="1600" b="1" dirty="0">
              <a:solidFill>
                <a:schemeClr val="bg1"/>
              </a:solidFill>
              <a:latin typeface="Microsoft YaHei" panose="020B0503020204020204" pitchFamily="34" charset="-122"/>
              <a:ea typeface="Microsoft YaHei" panose="020B0503020204020204" pitchFamily="34" charset="-122"/>
            </a:endParaRPr>
          </a:p>
        </p:txBody>
      </p:sp>
      <p:sp>
        <p:nvSpPr>
          <p:cNvPr id="12" name="AutoShape 2" descr="Vision Icon 5345375"/>
          <p:cNvSpPr>
            <a:spLocks noChangeAspect="1" noChangeArrowheads="1"/>
          </p:cNvSpPr>
          <p:nvPr/>
        </p:nvSpPr>
        <p:spPr bwMode="auto">
          <a:xfrm>
            <a:off x="6853289" y="2058044"/>
            <a:ext cx="1467493" cy="14674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rotWithShape="1">
          <a:blip r:embed="rId3"/>
          <a:srcRect l="16303" t="3659" r="12249" b="22461"/>
          <a:stretch/>
        </p:blipFill>
        <p:spPr>
          <a:xfrm>
            <a:off x="6299114" y="2080963"/>
            <a:ext cx="568689" cy="588055"/>
          </a:xfrm>
          <a:prstGeom prst="rect">
            <a:avLst/>
          </a:prstGeom>
        </p:spPr>
      </p:pic>
      <p:sp>
        <p:nvSpPr>
          <p:cNvPr id="14" name="Rectangle 13"/>
          <p:cNvSpPr/>
          <p:nvPr/>
        </p:nvSpPr>
        <p:spPr>
          <a:xfrm>
            <a:off x="7337021" y="1344648"/>
            <a:ext cx="2884226" cy="706968"/>
          </a:xfrm>
          <a:prstGeom prst="rect">
            <a:avLst/>
          </a:prstGeom>
          <a:gradFill>
            <a:gsLst>
              <a:gs pos="0">
                <a:srgbClr val="7030A0"/>
              </a:gs>
              <a:gs pos="100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smtClean="0"/>
              <a:t>       VALUE </a:t>
            </a:r>
            <a:endParaRPr lang="en-IN" sz="3200" dirty="0"/>
          </a:p>
        </p:txBody>
      </p:sp>
      <p:sp>
        <p:nvSpPr>
          <p:cNvPr id="15" name="Flowchart: Document 14"/>
          <p:cNvSpPr/>
          <p:nvPr/>
        </p:nvSpPr>
        <p:spPr>
          <a:xfrm>
            <a:off x="7326338" y="2052545"/>
            <a:ext cx="2903511" cy="3869284"/>
          </a:xfrm>
          <a:prstGeom prst="flowChartDocument">
            <a:avLst/>
          </a:prstGeom>
          <a:solidFill>
            <a:srgbClr val="79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smtClean="0">
                <a:solidFill>
                  <a:schemeClr val="bg1"/>
                </a:solidFill>
                <a:latin typeface="Microsoft YaHei" panose="020B0503020204020204" pitchFamily="34" charset="-122"/>
                <a:ea typeface="Microsoft YaHei" panose="020B0503020204020204" pitchFamily="34" charset="-122"/>
              </a:rPr>
              <a:t>Customer  </a:t>
            </a:r>
          </a:p>
          <a:p>
            <a:pPr lvl="0"/>
            <a:r>
              <a:rPr lang="en-US" b="1" dirty="0" smtClean="0">
                <a:solidFill>
                  <a:schemeClr val="bg1"/>
                </a:solidFill>
                <a:latin typeface="Microsoft YaHei" panose="020B0503020204020204" pitchFamily="34" charset="-122"/>
                <a:ea typeface="Microsoft YaHei" panose="020B0503020204020204" pitchFamily="34" charset="-122"/>
              </a:rPr>
              <a:t/>
            </a:r>
            <a:br>
              <a:rPr lang="en-US" b="1" dirty="0" smtClean="0">
                <a:solidFill>
                  <a:schemeClr val="bg1"/>
                </a:solidFill>
                <a:latin typeface="Microsoft YaHei" panose="020B0503020204020204" pitchFamily="34" charset="-122"/>
                <a:ea typeface="Microsoft YaHei" panose="020B0503020204020204" pitchFamily="34" charset="-122"/>
              </a:rPr>
            </a:br>
            <a:r>
              <a:rPr lang="en-US" b="1" dirty="0" smtClean="0">
                <a:solidFill>
                  <a:schemeClr val="bg1"/>
                </a:solidFill>
                <a:latin typeface="Microsoft YaHei" panose="020B0503020204020204" pitchFamily="34" charset="-122"/>
                <a:ea typeface="Microsoft YaHei" panose="020B0503020204020204" pitchFamily="34" charset="-122"/>
              </a:rPr>
              <a:t>Experience</a:t>
            </a:r>
          </a:p>
          <a:p>
            <a:pPr lvl="0"/>
            <a:endParaRPr lang="en-US" b="1" dirty="0" smtClean="0">
              <a:solidFill>
                <a:schemeClr val="bg1"/>
              </a:solidFill>
              <a:latin typeface="Microsoft YaHei" panose="020B0503020204020204" pitchFamily="34" charset="-122"/>
              <a:ea typeface="Microsoft YaHei" panose="020B0503020204020204" pitchFamily="34" charset="-122"/>
            </a:endParaRPr>
          </a:p>
          <a:p>
            <a:pPr lvl="0"/>
            <a:r>
              <a:rPr lang="en-US" b="1" dirty="0" smtClean="0">
                <a:solidFill>
                  <a:schemeClr val="bg1"/>
                </a:solidFill>
                <a:latin typeface="Microsoft YaHei" panose="020B0503020204020204" pitchFamily="34" charset="-122"/>
                <a:ea typeface="Microsoft YaHei" panose="020B0503020204020204" pitchFamily="34" charset="-122"/>
              </a:rPr>
              <a:t>People</a:t>
            </a:r>
            <a:br>
              <a:rPr lang="en-US" b="1" dirty="0" smtClean="0">
                <a:solidFill>
                  <a:schemeClr val="bg1"/>
                </a:solidFill>
                <a:latin typeface="Microsoft YaHei" panose="020B0503020204020204" pitchFamily="34" charset="-122"/>
                <a:ea typeface="Microsoft YaHei" panose="020B0503020204020204" pitchFamily="34" charset="-122"/>
              </a:rPr>
            </a:br>
            <a:r>
              <a:rPr lang="en-US" b="1" dirty="0" smtClean="0">
                <a:solidFill>
                  <a:schemeClr val="bg1"/>
                </a:solidFill>
                <a:latin typeface="Microsoft YaHei" panose="020B0503020204020204" pitchFamily="34" charset="-122"/>
                <a:ea typeface="Microsoft YaHei" panose="020B0503020204020204" pitchFamily="34" charset="-122"/>
              </a:rPr>
              <a:t/>
            </a:r>
            <a:br>
              <a:rPr lang="en-US" b="1" dirty="0" smtClean="0">
                <a:solidFill>
                  <a:schemeClr val="bg1"/>
                </a:solidFill>
                <a:latin typeface="Microsoft YaHei" panose="020B0503020204020204" pitchFamily="34" charset="-122"/>
                <a:ea typeface="Microsoft YaHei" panose="020B0503020204020204" pitchFamily="34" charset="-122"/>
              </a:rPr>
            </a:br>
            <a:r>
              <a:rPr lang="en-US" b="1" dirty="0" smtClean="0">
                <a:solidFill>
                  <a:schemeClr val="bg1"/>
                </a:solidFill>
                <a:latin typeface="Microsoft YaHei" panose="020B0503020204020204" pitchFamily="34" charset="-122"/>
                <a:ea typeface="Microsoft YaHei" panose="020B0503020204020204" pitchFamily="34" charset="-122"/>
              </a:rPr>
              <a:t>Knowledge</a:t>
            </a:r>
          </a:p>
          <a:p>
            <a:pPr lvl="0"/>
            <a:endParaRPr lang="en-US" b="1" dirty="0" smtClean="0">
              <a:solidFill>
                <a:schemeClr val="bg1"/>
              </a:solidFill>
              <a:latin typeface="Microsoft YaHei" panose="020B0503020204020204" pitchFamily="34" charset="-122"/>
              <a:ea typeface="Microsoft YaHei" panose="020B0503020204020204" pitchFamily="34" charset="-122"/>
            </a:endParaRPr>
          </a:p>
          <a:p>
            <a:pPr lvl="0"/>
            <a:r>
              <a:rPr lang="en-US" b="1" dirty="0" smtClean="0">
                <a:solidFill>
                  <a:schemeClr val="bg1"/>
                </a:solidFill>
                <a:latin typeface="Microsoft YaHei" panose="020B0503020204020204" pitchFamily="34" charset="-122"/>
                <a:ea typeface="Microsoft YaHei" panose="020B0503020204020204" pitchFamily="34" charset="-122"/>
              </a:rPr>
              <a:t>Innovation</a:t>
            </a:r>
            <a:br>
              <a:rPr lang="en-US" b="1" dirty="0" smtClean="0">
                <a:solidFill>
                  <a:schemeClr val="bg1"/>
                </a:solidFill>
                <a:latin typeface="Microsoft YaHei" panose="020B0503020204020204" pitchFamily="34" charset="-122"/>
                <a:ea typeface="Microsoft YaHei" panose="020B0503020204020204" pitchFamily="34" charset="-122"/>
              </a:rPr>
            </a:br>
            <a:r>
              <a:rPr lang="en-US" b="1" dirty="0" smtClean="0">
                <a:solidFill>
                  <a:schemeClr val="bg1"/>
                </a:solidFill>
                <a:latin typeface="Microsoft YaHei" panose="020B0503020204020204" pitchFamily="34" charset="-122"/>
                <a:ea typeface="Microsoft YaHei" panose="020B0503020204020204" pitchFamily="34" charset="-122"/>
              </a:rPr>
              <a:t/>
            </a:r>
            <a:br>
              <a:rPr lang="en-US" b="1" dirty="0" smtClean="0">
                <a:solidFill>
                  <a:schemeClr val="bg1"/>
                </a:solidFill>
                <a:latin typeface="Microsoft YaHei" panose="020B0503020204020204" pitchFamily="34" charset="-122"/>
                <a:ea typeface="Microsoft YaHei" panose="020B0503020204020204" pitchFamily="34" charset="-122"/>
              </a:rPr>
            </a:br>
            <a:r>
              <a:rPr lang="en-US" b="1" dirty="0" smtClean="0">
                <a:solidFill>
                  <a:schemeClr val="bg1"/>
                </a:solidFill>
                <a:latin typeface="Microsoft YaHei" panose="020B0503020204020204" pitchFamily="34" charset="-122"/>
                <a:ea typeface="Microsoft YaHei" panose="020B0503020204020204" pitchFamily="34" charset="-122"/>
              </a:rPr>
              <a:t>Commitment</a:t>
            </a:r>
            <a:endParaRPr lang="en-US" b="1" dirty="0">
              <a:solidFill>
                <a:schemeClr val="bg1"/>
              </a:solidFill>
              <a:latin typeface="Microsoft YaHei" panose="020B0503020204020204" pitchFamily="34" charset="-122"/>
              <a:ea typeface="Microsoft YaHei" panose="020B0503020204020204" pitchFamily="34" charset="-122"/>
            </a:endParaRPr>
          </a:p>
        </p:txBody>
      </p:sp>
      <p:pic>
        <p:nvPicPr>
          <p:cNvPr id="16" name="Picture 15"/>
          <p:cNvPicPr>
            <a:picLocks noChangeAspect="1"/>
          </p:cNvPicPr>
          <p:nvPr/>
        </p:nvPicPr>
        <p:blipFill rotWithShape="1">
          <a:blip r:embed="rId4"/>
          <a:srcRect l="7769" t="2708" r="4722" b="23497"/>
          <a:stretch/>
        </p:blipFill>
        <p:spPr>
          <a:xfrm>
            <a:off x="9307567" y="1344648"/>
            <a:ext cx="913679" cy="770491"/>
          </a:xfrm>
          <a:prstGeom prst="rect">
            <a:avLst/>
          </a:prstGeom>
        </p:spPr>
      </p:pic>
      <p:sp>
        <p:nvSpPr>
          <p:cNvPr id="17" name="TextBox 16"/>
          <p:cNvSpPr txBox="1"/>
          <p:nvPr/>
        </p:nvSpPr>
        <p:spPr>
          <a:xfrm>
            <a:off x="-38100" y="151663"/>
            <a:ext cx="4610100" cy="707886"/>
          </a:xfrm>
          <a:prstGeom prst="rect">
            <a:avLst/>
          </a:prstGeom>
          <a:noFill/>
        </p:spPr>
        <p:txBody>
          <a:bodyPr wrap="square" rtlCol="0">
            <a:spAutoFit/>
          </a:bodyPr>
          <a:lstStyle/>
          <a:p>
            <a:r>
              <a:rPr lang="en-US" sz="4000" b="1" dirty="0" smtClean="0">
                <a:gradFill>
                  <a:gsLst>
                    <a:gs pos="0">
                      <a:srgbClr val="008EDC"/>
                    </a:gs>
                    <a:gs pos="100000">
                      <a:srgbClr val="D30F64"/>
                    </a:gs>
                  </a:gsLst>
                  <a:lin ang="0" scaled="1"/>
                </a:gradFill>
                <a:latin typeface="Microsoft YaHei" panose="020B0503020204020204" pitchFamily="34" charset="-122"/>
                <a:ea typeface="Microsoft YaHei" panose="020B0503020204020204" pitchFamily="34" charset="-122"/>
              </a:rPr>
              <a:t>CORE VALUES</a:t>
            </a:r>
            <a:endParaRPr lang="en-US" sz="4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16980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9899" y="335362"/>
            <a:ext cx="5666664" cy="6187275"/>
          </a:xfrm>
          <a:prstGeom prst="rect">
            <a:avLst/>
          </a:prstGeom>
          <a:scene3d>
            <a:camera prst="orthographicFront"/>
            <a:lightRig rig="threePt" dir="t"/>
          </a:scene3d>
          <a:sp3d extrusionH="444500">
            <a:extrusionClr>
              <a:schemeClr val="tx1"/>
            </a:extrusionClr>
          </a:sp3d>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8373" y="509254"/>
            <a:ext cx="519446" cy="51944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9460" y="3572435"/>
            <a:ext cx="519446" cy="51944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4439" y="2919001"/>
            <a:ext cx="519446" cy="51944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2173" y="921377"/>
            <a:ext cx="519446" cy="519446"/>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2727" y="640283"/>
            <a:ext cx="519446" cy="519446"/>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1076" y="3527343"/>
            <a:ext cx="519446" cy="519446"/>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3948" y="1028700"/>
            <a:ext cx="519446" cy="519446"/>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2474" y="2394641"/>
            <a:ext cx="519446" cy="519446"/>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2188" y="3886473"/>
            <a:ext cx="519446" cy="519446"/>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0053" y="4254604"/>
            <a:ext cx="519446" cy="519446"/>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8437" y="4122671"/>
            <a:ext cx="519446" cy="519446"/>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8927" y="3555919"/>
            <a:ext cx="519446" cy="519446"/>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5846" y="3555919"/>
            <a:ext cx="519446" cy="519446"/>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8483" y="4736138"/>
            <a:ext cx="519446" cy="519446"/>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0202" y="4741902"/>
            <a:ext cx="519446" cy="519446"/>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9037" y="4980028"/>
            <a:ext cx="519446" cy="519446"/>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4230" y="4657558"/>
            <a:ext cx="519446" cy="519446"/>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7842" y="4335088"/>
            <a:ext cx="519446" cy="519446"/>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1604" y="5588960"/>
            <a:ext cx="519446" cy="519446"/>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854" y="5373980"/>
            <a:ext cx="519446" cy="519446"/>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6394" y="5069514"/>
            <a:ext cx="519446" cy="519446"/>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4507" y="5893426"/>
            <a:ext cx="519446" cy="519446"/>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0799" y="1464947"/>
            <a:ext cx="519446" cy="519446"/>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4395" y="1950276"/>
            <a:ext cx="519446" cy="519446"/>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4166" y="1158214"/>
            <a:ext cx="519446" cy="519446"/>
          </a:xfrm>
          <a:prstGeom prst="rect">
            <a:avLst/>
          </a:prstGeom>
        </p:spPr>
      </p:pic>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6529" y="1621266"/>
            <a:ext cx="519446" cy="519446"/>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9570" y="883096"/>
            <a:ext cx="519446" cy="519446"/>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8650" y="1517356"/>
            <a:ext cx="519446" cy="519446"/>
          </a:xfrm>
          <a:prstGeom prst="rect">
            <a:avLst/>
          </a:prstGeom>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8580" y="1181100"/>
            <a:ext cx="519446" cy="519446"/>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5324" y="2471632"/>
            <a:ext cx="519446" cy="519446"/>
          </a:xfrm>
          <a:prstGeom prst="rect">
            <a:avLst/>
          </a:prstGeom>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1058" y="1799953"/>
            <a:ext cx="519446" cy="519446"/>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8927" y="2564032"/>
            <a:ext cx="519446" cy="519446"/>
          </a:xfrm>
          <a:prstGeom prst="rect">
            <a:avLst/>
          </a:prstGeom>
        </p:spPr>
      </p:pic>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116" y="2928983"/>
            <a:ext cx="519446" cy="519446"/>
          </a:xfrm>
          <a:prstGeom prst="rect">
            <a:avLst/>
          </a:prstGeom>
        </p:spPr>
      </p:pic>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3290" y="2247322"/>
            <a:ext cx="519446" cy="519446"/>
          </a:xfrm>
          <a:prstGeom prst="rect">
            <a:avLst/>
          </a:prstGeom>
        </p:spPr>
      </p:pic>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3508" y="2336612"/>
            <a:ext cx="519446" cy="519446"/>
          </a:xfrm>
          <a:prstGeom prst="rect">
            <a:avLst/>
          </a:prstGeom>
        </p:spPr>
      </p:pic>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9132" y="2204524"/>
            <a:ext cx="519446" cy="519446"/>
          </a:xfrm>
          <a:prstGeom prst="rect">
            <a:avLst/>
          </a:prstGeom>
        </p:spPr>
      </p:pic>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795" y="2942163"/>
            <a:ext cx="519446" cy="519446"/>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475" y="2932136"/>
            <a:ext cx="519446" cy="519446"/>
          </a:xfrm>
          <a:prstGeom prst="rect">
            <a:avLst/>
          </a:prstGeom>
        </p:spPr>
      </p:pic>
      <p:sp>
        <p:nvSpPr>
          <p:cNvPr id="47" name="TextBox 46"/>
          <p:cNvSpPr txBox="1"/>
          <p:nvPr/>
        </p:nvSpPr>
        <p:spPr>
          <a:xfrm>
            <a:off x="-9524" y="123087"/>
            <a:ext cx="12268200" cy="707886"/>
          </a:xfrm>
          <a:prstGeom prst="rect">
            <a:avLst/>
          </a:prstGeom>
          <a:noFill/>
        </p:spPr>
        <p:txBody>
          <a:bodyPr wrap="square" rtlCol="0">
            <a:spAutoFit/>
          </a:bodyPr>
          <a:lstStyle/>
          <a:p>
            <a:r>
              <a:rPr lang="en-US" sz="4000" b="1" dirty="0" smtClean="0">
                <a:gradFill>
                  <a:gsLst>
                    <a:gs pos="0">
                      <a:srgbClr val="008EDC"/>
                    </a:gs>
                    <a:gs pos="100000">
                      <a:srgbClr val="D30F64"/>
                    </a:gs>
                  </a:gsLst>
                  <a:lin ang="0" scaled="1"/>
                </a:gradFill>
                <a:latin typeface="Microsoft YaHei" panose="020B0503020204020204" pitchFamily="34" charset="-122"/>
                <a:ea typeface="Microsoft YaHei" panose="020B0503020204020204" pitchFamily="34" charset="-122"/>
              </a:rPr>
              <a:t>OWN </a:t>
            </a:r>
            <a:r>
              <a:rPr lang="en-US" sz="4000" b="1" dirty="0" smtClean="0">
                <a:gradFill>
                  <a:gsLst>
                    <a:gs pos="0">
                      <a:srgbClr val="008EDC"/>
                    </a:gs>
                    <a:gs pos="100000">
                      <a:srgbClr val="D30F64"/>
                    </a:gs>
                  </a:gsLst>
                  <a:lin ang="0" scaled="1"/>
                </a:gradFill>
                <a:latin typeface="Microsoft YaHei" panose="020B0503020204020204" pitchFamily="34" charset="-122"/>
                <a:ea typeface="Microsoft YaHei" panose="020B0503020204020204" pitchFamily="34" charset="-122"/>
              </a:rPr>
              <a:t>INFRA</a:t>
            </a:r>
            <a:endParaRPr lang="en-US" sz="4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84360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randombar(horizontal)">
                                      <p:cBhvr>
                                        <p:cTn id="16" dur="500"/>
                                        <p:tgtEl>
                                          <p:spTgt spid="35"/>
                                        </p:tgtEl>
                                      </p:cBhvr>
                                    </p:animEffect>
                                  </p:childTnLst>
                                </p:cTn>
                              </p:par>
                              <p:par>
                                <p:cTn id="17" presetID="14" presetClass="entr" presetSubtype="1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randombar(horizontal)">
                                      <p:cBhvr>
                                        <p:cTn id="19" dur="500"/>
                                        <p:tgtEl>
                                          <p:spTgt spid="33"/>
                                        </p:tgtEl>
                                      </p:cBhvr>
                                    </p:animEffect>
                                  </p:childTnLst>
                                </p:cTn>
                              </p:par>
                              <p:par>
                                <p:cTn id="20" presetID="14" presetClass="entr" presetSubtype="1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randombar(horizontal)">
                                      <p:cBhvr>
                                        <p:cTn id="22" dur="500"/>
                                        <p:tgtEl>
                                          <p:spTgt spid="36"/>
                                        </p:tgtEl>
                                      </p:cBhvr>
                                    </p:animEffect>
                                  </p:childTnLst>
                                </p:cTn>
                              </p:par>
                              <p:par>
                                <p:cTn id="23" presetID="14" presetClass="entr" presetSubtype="1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par>
                                <p:cTn id="26" presetID="14" presetClass="entr" presetSubtype="1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par>
                                <p:cTn id="29" presetID="14" presetClass="entr" presetSubtype="1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randombar(horizontal)">
                                      <p:cBhvr>
                                        <p:cTn id="31" dur="500"/>
                                        <p:tgtEl>
                                          <p:spTgt spid="32"/>
                                        </p:tgtEl>
                                      </p:cBhvr>
                                    </p:animEffect>
                                  </p:childTnLst>
                                </p:cTn>
                              </p:par>
                              <p:par>
                                <p:cTn id="32" presetID="14" presetClass="entr" presetSubtype="1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randombar(horizontal)">
                                      <p:cBhvr>
                                        <p:cTn id="34" dur="500"/>
                                        <p:tgtEl>
                                          <p:spTgt spid="40"/>
                                        </p:tgtEl>
                                      </p:cBhvr>
                                    </p:animEffect>
                                  </p:childTnLst>
                                </p:cTn>
                              </p:par>
                              <p:par>
                                <p:cTn id="35" presetID="14" presetClass="entr" presetSubtype="1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randombar(horizontal)">
                                      <p:cBhvr>
                                        <p:cTn id="37" dur="500"/>
                                        <p:tgtEl>
                                          <p:spTgt spid="44"/>
                                        </p:tgtEl>
                                      </p:cBhvr>
                                    </p:animEffect>
                                  </p:childTnLst>
                                </p:cTn>
                              </p:par>
                              <p:par>
                                <p:cTn id="38" presetID="14" presetClass="entr" presetSubtype="1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randombar(horizontal)">
                                      <p:cBhvr>
                                        <p:cTn id="40" dur="500"/>
                                        <p:tgtEl>
                                          <p:spTgt spid="34"/>
                                        </p:tgtEl>
                                      </p:cBhvr>
                                    </p:animEffect>
                                  </p:childTnLst>
                                </p:cTn>
                              </p:par>
                              <p:par>
                                <p:cTn id="41" presetID="14" presetClass="entr" presetSubtype="1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randombar(horizontal)">
                                      <p:cBhvr>
                                        <p:cTn id="43" dur="500"/>
                                        <p:tgtEl>
                                          <p:spTgt spid="37"/>
                                        </p:tgtEl>
                                      </p:cBhvr>
                                    </p:animEffect>
                                  </p:childTnLst>
                                </p:cTn>
                              </p:par>
                              <p:par>
                                <p:cTn id="44" presetID="14" presetClass="entr" presetSubtype="1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randombar(horizontal)">
                                      <p:cBhvr>
                                        <p:cTn id="46" dur="500"/>
                                        <p:tgtEl>
                                          <p:spTgt spid="39"/>
                                        </p:tgtEl>
                                      </p:cBhvr>
                                    </p:animEffect>
                                  </p:childTnLst>
                                </p:cTn>
                              </p:par>
                              <p:par>
                                <p:cTn id="47" presetID="14" presetClass="entr" presetSubtype="1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randombar(horizontal)">
                                      <p:cBhvr>
                                        <p:cTn id="49" dur="500"/>
                                        <p:tgtEl>
                                          <p:spTgt spid="43"/>
                                        </p:tgtEl>
                                      </p:cBhvr>
                                    </p:animEffect>
                                  </p:childTnLst>
                                </p:cTn>
                              </p:par>
                              <p:par>
                                <p:cTn id="50" presetID="14" presetClass="entr" presetSubtype="10"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randombar(horizontal)">
                                      <p:cBhvr>
                                        <p:cTn id="52" dur="500"/>
                                        <p:tgtEl>
                                          <p:spTgt spid="45"/>
                                        </p:tgtEl>
                                      </p:cBhvr>
                                    </p:animEffect>
                                  </p:childTnLst>
                                </p:cTn>
                              </p:par>
                              <p:par>
                                <p:cTn id="53" presetID="14" presetClass="entr" presetSubtype="1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randombar(horizontal)">
                                      <p:cBhvr>
                                        <p:cTn id="55" dur="500"/>
                                        <p:tgtEl>
                                          <p:spTgt spid="20"/>
                                        </p:tgtEl>
                                      </p:cBhvr>
                                    </p:animEffect>
                                  </p:childTnLst>
                                </p:cTn>
                              </p:par>
                              <p:par>
                                <p:cTn id="56" presetID="14" presetClass="entr" presetSubtype="1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randombar(horizontal)">
                                      <p:cBhvr>
                                        <p:cTn id="58" dur="500"/>
                                        <p:tgtEl>
                                          <p:spTgt spid="10"/>
                                        </p:tgtEl>
                                      </p:cBhvr>
                                    </p:animEffect>
                                  </p:childTnLst>
                                </p:cTn>
                              </p:par>
                              <p:par>
                                <p:cTn id="59" presetID="14" presetClass="entr" presetSubtype="10" fill="hold"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randombar(horizontal)">
                                      <p:cBhvr>
                                        <p:cTn id="61" dur="500"/>
                                        <p:tgtEl>
                                          <p:spTgt spid="46"/>
                                        </p:tgtEl>
                                      </p:cBhvr>
                                    </p:animEffect>
                                  </p:childTnLst>
                                </p:cTn>
                              </p:par>
                              <p:par>
                                <p:cTn id="62" presetID="14" presetClass="entr" presetSubtype="10"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randombar(horizontal)">
                                      <p:cBhvr>
                                        <p:cTn id="64" dur="500"/>
                                        <p:tgtEl>
                                          <p:spTgt spid="38"/>
                                        </p:tgtEl>
                                      </p:cBhvr>
                                    </p:animEffect>
                                  </p:childTnLst>
                                </p:cTn>
                              </p:par>
                              <p:par>
                                <p:cTn id="65" presetID="14" presetClass="entr" presetSubtype="10"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randombar(horizontal)">
                                      <p:cBhvr>
                                        <p:cTn id="67" dur="500"/>
                                        <p:tgtEl>
                                          <p:spTgt spid="42"/>
                                        </p:tgtEl>
                                      </p:cBhvr>
                                    </p:animEffect>
                                  </p:childTnLst>
                                </p:cTn>
                              </p:par>
                              <p:par>
                                <p:cTn id="68" presetID="14" presetClass="entr" presetSubtype="10" fill="hold"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randombar(horizontal)">
                                      <p:cBhvr>
                                        <p:cTn id="70" dur="500"/>
                                        <p:tgtEl>
                                          <p:spTgt spid="16"/>
                                        </p:tgtEl>
                                      </p:cBhvr>
                                    </p:animEffect>
                                  </p:childTnLst>
                                </p:cTn>
                              </p:par>
                              <p:par>
                                <p:cTn id="71" presetID="14" presetClass="entr" presetSubtype="10" fill="hold" nodeType="with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randombar(horizontal)">
                                      <p:cBhvr>
                                        <p:cTn id="73" dur="500"/>
                                        <p:tgtEl>
                                          <p:spTgt spid="41"/>
                                        </p:tgtEl>
                                      </p:cBhvr>
                                    </p:animEffect>
                                  </p:childTnLst>
                                </p:cTn>
                              </p:par>
                              <p:par>
                                <p:cTn id="74" presetID="14" presetClass="entr" presetSubtype="10" fill="hold"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randombar(horizontal)">
                                      <p:cBhvr>
                                        <p:cTn id="76" dur="500"/>
                                        <p:tgtEl>
                                          <p:spTgt spid="11"/>
                                        </p:tgtEl>
                                      </p:cBhvr>
                                    </p:animEffect>
                                  </p:childTnLst>
                                </p:cTn>
                              </p:par>
                              <p:par>
                                <p:cTn id="77" presetID="14" presetClass="entr" presetSubtype="10"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randombar(horizontal)">
                                      <p:cBhvr>
                                        <p:cTn id="79" dur="500"/>
                                        <p:tgtEl>
                                          <p:spTgt spid="21"/>
                                        </p:tgtEl>
                                      </p:cBhvr>
                                    </p:animEffect>
                                  </p:childTnLst>
                                </p:cTn>
                              </p:par>
                              <p:par>
                                <p:cTn id="80" presetID="14" presetClass="entr" presetSubtype="10"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randombar(horizontal)">
                                      <p:cBhvr>
                                        <p:cTn id="82" dur="500"/>
                                        <p:tgtEl>
                                          <p:spTgt spid="14"/>
                                        </p:tgtEl>
                                      </p:cBhvr>
                                    </p:animEffect>
                                  </p:childTnLst>
                                </p:cTn>
                              </p:par>
                              <p:par>
                                <p:cTn id="83" presetID="14" presetClass="entr" presetSubtype="1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randombar(horizontal)">
                                      <p:cBhvr>
                                        <p:cTn id="85" dur="500"/>
                                        <p:tgtEl>
                                          <p:spTgt spid="19"/>
                                        </p:tgtEl>
                                      </p:cBhvr>
                                    </p:animEffect>
                                  </p:childTnLst>
                                </p:cTn>
                              </p:par>
                              <p:par>
                                <p:cTn id="86" presetID="14" presetClass="entr" presetSubtype="10" fill="hold" nodeType="with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randombar(horizontal)">
                                      <p:cBhvr>
                                        <p:cTn id="88" dur="500"/>
                                        <p:tgtEl>
                                          <p:spTgt spid="18"/>
                                        </p:tgtEl>
                                      </p:cBhvr>
                                    </p:animEffect>
                                  </p:childTnLst>
                                </p:cTn>
                              </p:par>
                              <p:par>
                                <p:cTn id="89" presetID="14" presetClass="entr" presetSubtype="10" fill="hold"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randombar(horizontal)">
                                      <p:cBhvr>
                                        <p:cTn id="91" dur="500"/>
                                        <p:tgtEl>
                                          <p:spTgt spid="25"/>
                                        </p:tgtEl>
                                      </p:cBhvr>
                                    </p:animEffect>
                                  </p:childTnLst>
                                </p:cTn>
                              </p:par>
                              <p:par>
                                <p:cTn id="92" presetID="14" presetClass="entr" presetSubtype="10" fill="hold" nodeType="with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randombar(horizontal)">
                                      <p:cBhvr>
                                        <p:cTn id="94" dur="500"/>
                                        <p:tgtEl>
                                          <p:spTgt spid="26"/>
                                        </p:tgtEl>
                                      </p:cBhvr>
                                    </p:animEffect>
                                  </p:childTnLst>
                                </p:cTn>
                              </p:par>
                              <p:par>
                                <p:cTn id="95" presetID="14" presetClass="entr" presetSubtype="10" fill="hold" nodeType="with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randombar(horizontal)">
                                      <p:cBhvr>
                                        <p:cTn id="97" dur="500"/>
                                        <p:tgtEl>
                                          <p:spTgt spid="17"/>
                                        </p:tgtEl>
                                      </p:cBhvr>
                                    </p:animEffect>
                                  </p:childTnLst>
                                </p:cTn>
                              </p:par>
                              <p:par>
                                <p:cTn id="98" presetID="14" presetClass="entr" presetSubtype="10" fill="hold" nodeType="with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randombar(horizontal)">
                                      <p:cBhvr>
                                        <p:cTn id="100" dur="500"/>
                                        <p:tgtEl>
                                          <p:spTgt spid="24"/>
                                        </p:tgtEl>
                                      </p:cBhvr>
                                    </p:animEffect>
                                  </p:childTnLst>
                                </p:cTn>
                              </p:par>
                              <p:par>
                                <p:cTn id="101" presetID="14" presetClass="entr" presetSubtype="10"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randombar(horizontal)">
                                      <p:cBhvr>
                                        <p:cTn id="103" dur="500"/>
                                        <p:tgtEl>
                                          <p:spTgt spid="23"/>
                                        </p:tgtEl>
                                      </p:cBhvr>
                                    </p:animEffect>
                                  </p:childTnLst>
                                </p:cTn>
                              </p:par>
                              <p:par>
                                <p:cTn id="104" presetID="14" presetClass="entr" presetSubtype="10" fill="hold" nodeType="with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randombar(horizontal)">
                                      <p:cBhvr>
                                        <p:cTn id="106" dur="500"/>
                                        <p:tgtEl>
                                          <p:spTgt spid="29"/>
                                        </p:tgtEl>
                                      </p:cBhvr>
                                    </p:animEffect>
                                  </p:childTnLst>
                                </p:cTn>
                              </p:par>
                              <p:par>
                                <p:cTn id="107" presetID="14" presetClass="entr" presetSubtype="10" fill="hold" nodeType="with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randombar(horizontal)">
                                      <p:cBhvr>
                                        <p:cTn id="109" dur="500"/>
                                        <p:tgtEl>
                                          <p:spTgt spid="28"/>
                                        </p:tgtEl>
                                      </p:cBhvr>
                                    </p:animEffect>
                                  </p:childTnLst>
                                </p:cTn>
                              </p:par>
                              <p:par>
                                <p:cTn id="110" presetID="14" presetClass="entr" presetSubtype="10" fill="hold" nodeType="with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randombar(horizontal)">
                                      <p:cBhvr>
                                        <p:cTn id="112" dur="500"/>
                                        <p:tgtEl>
                                          <p:spTgt spid="27"/>
                                        </p:tgtEl>
                                      </p:cBhvr>
                                    </p:animEffect>
                                  </p:childTnLst>
                                </p:cTn>
                              </p:par>
                              <p:par>
                                <p:cTn id="113" presetID="14" presetClass="entr" presetSubtype="10" fill="hold" nodeType="with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randombar(horizontal)">
                                      <p:cBhvr>
                                        <p:cTn id="115" dur="500"/>
                                        <p:tgtEl>
                                          <p:spTgt spid="30"/>
                                        </p:tgtEl>
                                      </p:cBhvr>
                                    </p:animEffect>
                                  </p:childTnLst>
                                </p:cTn>
                              </p:par>
                              <p:par>
                                <p:cTn id="116" presetID="14" presetClass="entr" presetSubtype="10" fill="hold" nodeType="with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randombar(horizontal)">
                                      <p:cBhvr>
                                        <p:cTn id="1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966</TotalTime>
  <Words>331</Words>
  <Application>Microsoft Office PowerPoint</Application>
  <PresentationFormat>Widescreen</PresentationFormat>
  <Paragraphs>94</Paragraphs>
  <Slides>16</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16</vt:i4>
      </vt:variant>
    </vt:vector>
  </HeadingPairs>
  <TitlesOfParts>
    <vt:vector size="27" baseType="lpstr">
      <vt:lpstr>Microsoft YaHei</vt:lpstr>
      <vt:lpstr>Arial</vt:lpstr>
      <vt:lpstr>Brush Script MT</vt:lpstr>
      <vt:lpstr>Calibri</vt:lpstr>
      <vt:lpstr>Calibri Light</vt:lpstr>
      <vt:lpstr>Cambria</vt:lpstr>
      <vt:lpstr>Times New Roman</vt:lpstr>
      <vt:lpstr>Office Theme</vt:lpstr>
      <vt:lpstr>1_Custom Design</vt:lpstr>
      <vt:lpstr>2_Custom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66</cp:revision>
  <dcterms:created xsi:type="dcterms:W3CDTF">2022-12-02T04:39:52Z</dcterms:created>
  <dcterms:modified xsi:type="dcterms:W3CDTF">2022-12-06T04:25:02Z</dcterms:modified>
</cp:coreProperties>
</file>